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22"/>
  </p:notesMasterIdLst>
  <p:sldIdLst>
    <p:sldId id="256" r:id="rId2"/>
    <p:sldId id="257" r:id="rId3"/>
    <p:sldId id="258" r:id="rId4"/>
    <p:sldId id="259" r:id="rId5"/>
    <p:sldId id="260" r:id="rId6"/>
    <p:sldId id="266" r:id="rId7"/>
    <p:sldId id="272" r:id="rId8"/>
    <p:sldId id="311" r:id="rId9"/>
    <p:sldId id="261" r:id="rId10"/>
    <p:sldId id="263" r:id="rId11"/>
    <p:sldId id="268" r:id="rId12"/>
    <p:sldId id="303" r:id="rId13"/>
    <p:sldId id="304" r:id="rId14"/>
    <p:sldId id="307" r:id="rId15"/>
    <p:sldId id="305" r:id="rId16"/>
    <p:sldId id="308" r:id="rId17"/>
    <p:sldId id="306" r:id="rId18"/>
    <p:sldId id="310" r:id="rId19"/>
    <p:sldId id="309" r:id="rId20"/>
    <p:sldId id="302" r:id="rId21"/>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MingLiU" panose="02020509000000000000" pitchFamily="49" charset="-120"/>
      <p:regular r:id="rId27"/>
    </p:embeddedFont>
    <p:embeddedFont>
      <p:font typeface="Montserrat" pitchFamily="2" charset="77"/>
      <p:regular r:id="rId28"/>
      <p:bold r:id="rId29"/>
      <p:italic r:id="rId30"/>
      <p:boldItalic r:id="rId31"/>
    </p:embeddedFont>
    <p:embeddedFont>
      <p:font typeface="Passion One" panose="02000506080000020004" pitchFamily="2" charset="77"/>
      <p:regular r:id="rId32"/>
      <p:bold r:id="rId33"/>
    </p:embeddedFont>
    <p:embeddedFont>
      <p:font typeface="Titillium Web" pitchFamily="2" charset="77"/>
      <p:regular r:id="rId34"/>
      <p:bold r:id="rId35"/>
      <p:italic r:id="rId36"/>
      <p:boldItalic r:id="rId37"/>
    </p:embeddedFont>
    <p:embeddedFont>
      <p:font typeface="Titillium Web SemiBold" panose="020F0502020204030204"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16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4680E9B-0F3F-448F-BBDF-BC7909DB115F}">
  <a:tblStyle styleId="{84680E9B-0F3F-448F-BBDF-BC7909DB115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794"/>
  </p:normalViewPr>
  <p:slideViewPr>
    <p:cSldViewPr snapToGrid="0" snapToObjects="1">
      <p:cViewPr varScale="1">
        <p:scale>
          <a:sx n="148" d="100"/>
          <a:sy n="148" d="100"/>
        </p:scale>
        <p:origin x="6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8"/>
        <p:cNvGrpSpPr/>
        <p:nvPr/>
      </p:nvGrpSpPr>
      <p:grpSpPr>
        <a:xfrm>
          <a:off x="0" y="0"/>
          <a:ext cx="0" cy="0"/>
          <a:chOff x="0" y="0"/>
          <a:chExt cx="0" cy="0"/>
        </a:xfrm>
      </p:grpSpPr>
      <p:sp>
        <p:nvSpPr>
          <p:cNvPr id="1529" name="Google Shape;1529;g9fe828fb2f_0_3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0" name="Google Shape;1530;g9fe828fb2f_0_3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8104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40523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44485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79615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5706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05694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978092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3886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9fe3a2f5c5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9fe3a2f5c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9fe3a2f5c5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9fe3a2f5c5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9fe3a2f5c5_0_1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9fe3a2f5c5_0_1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9fe3a2f5c5_0_19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9fe3a2f5c5_0_19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9fe828fb2f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9fe828fb2f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0"/>
        <p:cNvGrpSpPr/>
        <p:nvPr/>
      </p:nvGrpSpPr>
      <p:grpSpPr>
        <a:xfrm>
          <a:off x="0" y="0"/>
          <a:ext cx="0" cy="0"/>
          <a:chOff x="0" y="0"/>
          <a:chExt cx="0" cy="0"/>
        </a:xfrm>
      </p:grpSpPr>
      <p:sp>
        <p:nvSpPr>
          <p:cNvPr id="2051" name="Google Shape;2051;g9fe828fb2f_0_2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2" name="Google Shape;2052;g9fe828fb2f_0_2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9fe828fb2f_0_3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9fe828fb2f_0_3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9fe828fb2f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9fe828fb2f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20003" y="1255200"/>
            <a:ext cx="5656500" cy="2052600"/>
          </a:xfrm>
          <a:prstGeom prst="rect">
            <a:avLst/>
          </a:prstGeom>
        </p:spPr>
        <p:txBody>
          <a:bodyPr spcFirstLastPara="1" wrap="square" lIns="0" tIns="0" rIns="0" bIns="0" anchor="b" anchorCtr="0">
            <a:noAutofit/>
          </a:bodyPr>
          <a:lstStyle>
            <a:lvl1pPr lvl="0" algn="l">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20000" y="3307800"/>
            <a:ext cx="5656500" cy="580500"/>
          </a:xfrm>
          <a:prstGeom prst="rect">
            <a:avLst/>
          </a:prstGeom>
        </p:spPr>
        <p:txBody>
          <a:bodyPr spcFirstLastPara="1" wrap="square" lIns="0" tIns="0" rIns="0" bIns="0" anchor="ctr" anchorCtr="0">
            <a:noAutofit/>
          </a:bodyPr>
          <a:lstStyle>
            <a:lvl1pPr lvl="0">
              <a:lnSpc>
                <a:spcPct val="100000"/>
              </a:lnSpc>
              <a:spcBef>
                <a:spcPts val="0"/>
              </a:spcBef>
              <a:spcAft>
                <a:spcPts val="0"/>
              </a:spcAft>
              <a:buSzPts val="2800"/>
              <a:buNone/>
              <a:defRPr sz="21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2" name="Google Shape;12;p2"/>
          <p:cNvGrpSpPr/>
          <p:nvPr/>
        </p:nvGrpSpPr>
        <p:grpSpPr>
          <a:xfrm flipH="1">
            <a:off x="28173" y="-297369"/>
            <a:ext cx="1177294" cy="1674755"/>
            <a:chOff x="6501775" y="678225"/>
            <a:chExt cx="872975" cy="1232525"/>
          </a:xfrm>
        </p:grpSpPr>
        <p:sp>
          <p:nvSpPr>
            <p:cNvPr id="13" name="Google Shape;13;p2"/>
            <p:cNvSpPr/>
            <p:nvPr/>
          </p:nvSpPr>
          <p:spPr>
            <a:xfrm>
              <a:off x="6501775" y="678225"/>
              <a:ext cx="872975" cy="1232525"/>
            </a:xfrm>
            <a:custGeom>
              <a:avLst/>
              <a:gdLst/>
              <a:ahLst/>
              <a:cxnLst/>
              <a:rect l="l" t="t" r="r" b="b"/>
              <a:pathLst>
                <a:path w="34919" h="49301" extrusionOk="0">
                  <a:moveTo>
                    <a:pt x="0" y="1"/>
                  </a:moveTo>
                  <a:lnTo>
                    <a:pt x="0" y="25516"/>
                  </a:lnTo>
                  <a:cubicBezTo>
                    <a:pt x="0" y="28406"/>
                    <a:pt x="2213" y="30637"/>
                    <a:pt x="5103" y="30637"/>
                  </a:cubicBezTo>
                  <a:lnTo>
                    <a:pt x="7691" y="30637"/>
                  </a:lnTo>
                  <a:cubicBezTo>
                    <a:pt x="10563" y="30637"/>
                    <a:pt x="12883" y="28406"/>
                    <a:pt x="12883" y="25516"/>
                  </a:cubicBezTo>
                  <a:lnTo>
                    <a:pt x="12883" y="19824"/>
                  </a:lnTo>
                  <a:cubicBezTo>
                    <a:pt x="12883" y="16737"/>
                    <a:pt x="15381" y="14667"/>
                    <a:pt x="18004" y="14667"/>
                  </a:cubicBezTo>
                  <a:cubicBezTo>
                    <a:pt x="19253" y="14667"/>
                    <a:pt x="20537" y="15149"/>
                    <a:pt x="21572" y="16202"/>
                  </a:cubicBezTo>
                  <a:lnTo>
                    <a:pt x="22143" y="16755"/>
                  </a:lnTo>
                  <a:cubicBezTo>
                    <a:pt x="23071" y="17683"/>
                    <a:pt x="23624" y="18985"/>
                    <a:pt x="23624" y="20395"/>
                  </a:cubicBezTo>
                  <a:lnTo>
                    <a:pt x="23624" y="44161"/>
                  </a:lnTo>
                  <a:cubicBezTo>
                    <a:pt x="23624" y="47052"/>
                    <a:pt x="25944" y="49300"/>
                    <a:pt x="28816" y="49300"/>
                  </a:cubicBezTo>
                  <a:lnTo>
                    <a:pt x="29833" y="49300"/>
                  </a:lnTo>
                  <a:cubicBezTo>
                    <a:pt x="32706" y="49300"/>
                    <a:pt x="34919" y="47052"/>
                    <a:pt x="34919" y="44161"/>
                  </a:cubicBezTo>
                  <a:lnTo>
                    <a:pt x="34919" y="6870"/>
                  </a:lnTo>
                  <a:lnTo>
                    <a:pt x="274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501775" y="678225"/>
              <a:ext cx="872975" cy="1232525"/>
            </a:xfrm>
            <a:custGeom>
              <a:avLst/>
              <a:gdLst/>
              <a:ahLst/>
              <a:cxnLst/>
              <a:rect l="l" t="t" r="r" b="b"/>
              <a:pathLst>
                <a:path w="34919" h="49301" fill="none" extrusionOk="0">
                  <a:moveTo>
                    <a:pt x="0" y="1"/>
                  </a:moveTo>
                  <a:lnTo>
                    <a:pt x="0" y="25516"/>
                  </a:lnTo>
                  <a:cubicBezTo>
                    <a:pt x="0" y="28406"/>
                    <a:pt x="2213" y="30637"/>
                    <a:pt x="5103" y="30637"/>
                  </a:cubicBezTo>
                  <a:lnTo>
                    <a:pt x="7691" y="30637"/>
                  </a:lnTo>
                  <a:cubicBezTo>
                    <a:pt x="10563" y="30637"/>
                    <a:pt x="12883" y="28406"/>
                    <a:pt x="12883" y="25516"/>
                  </a:cubicBezTo>
                  <a:lnTo>
                    <a:pt x="12883" y="19824"/>
                  </a:lnTo>
                  <a:cubicBezTo>
                    <a:pt x="12883" y="16737"/>
                    <a:pt x="15381" y="14667"/>
                    <a:pt x="18004" y="14667"/>
                  </a:cubicBezTo>
                  <a:cubicBezTo>
                    <a:pt x="19253" y="14667"/>
                    <a:pt x="20537" y="15149"/>
                    <a:pt x="21572" y="16202"/>
                  </a:cubicBezTo>
                  <a:lnTo>
                    <a:pt x="22143" y="16755"/>
                  </a:lnTo>
                  <a:cubicBezTo>
                    <a:pt x="23071" y="17683"/>
                    <a:pt x="23624" y="18985"/>
                    <a:pt x="23624" y="20395"/>
                  </a:cubicBezTo>
                  <a:lnTo>
                    <a:pt x="23624" y="44161"/>
                  </a:lnTo>
                  <a:cubicBezTo>
                    <a:pt x="23624" y="47052"/>
                    <a:pt x="25944" y="49300"/>
                    <a:pt x="28816" y="49300"/>
                  </a:cubicBezTo>
                  <a:lnTo>
                    <a:pt x="29833" y="49300"/>
                  </a:lnTo>
                  <a:cubicBezTo>
                    <a:pt x="32706" y="49300"/>
                    <a:pt x="34919" y="47052"/>
                    <a:pt x="34919" y="44161"/>
                  </a:cubicBezTo>
                  <a:lnTo>
                    <a:pt x="34919" y="6870"/>
                  </a:lnTo>
                  <a:lnTo>
                    <a:pt x="27478" y="1"/>
                  </a:lnTo>
                  <a:close/>
                </a:path>
              </a:pathLst>
            </a:custGeom>
            <a:noFill/>
            <a:ln w="593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364"/>
        <p:cNvGrpSpPr/>
        <p:nvPr/>
      </p:nvGrpSpPr>
      <p:grpSpPr>
        <a:xfrm>
          <a:off x="0" y="0"/>
          <a:ext cx="0" cy="0"/>
          <a:chOff x="0" y="0"/>
          <a:chExt cx="0" cy="0"/>
        </a:xfrm>
      </p:grpSpPr>
      <p:pic>
        <p:nvPicPr>
          <p:cNvPr id="365" name="Google Shape;365;p14"/>
          <p:cNvPicPr preferRelativeResize="0"/>
          <p:nvPr/>
        </p:nvPicPr>
        <p:blipFill>
          <a:blip r:embed="rId2">
            <a:alphaModFix/>
          </a:blip>
          <a:stretch>
            <a:fillRect/>
          </a:stretch>
        </p:blipFill>
        <p:spPr>
          <a:xfrm>
            <a:off x="0" y="0"/>
            <a:ext cx="9144000" cy="5143500"/>
          </a:xfrm>
          <a:prstGeom prst="rect">
            <a:avLst/>
          </a:prstGeom>
          <a:noFill/>
          <a:ln>
            <a:noFill/>
          </a:ln>
        </p:spPr>
      </p:pic>
      <p:sp>
        <p:nvSpPr>
          <p:cNvPr id="366" name="Google Shape;366;p14"/>
          <p:cNvSpPr/>
          <p:nvPr/>
        </p:nvSpPr>
        <p:spPr>
          <a:xfrm rot="-3144195">
            <a:off x="8858413" y="1441298"/>
            <a:ext cx="417008" cy="415622"/>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4"/>
          <p:cNvSpPr/>
          <p:nvPr/>
        </p:nvSpPr>
        <p:spPr>
          <a:xfrm rot="-6391753">
            <a:off x="815280" y="718447"/>
            <a:ext cx="309320" cy="245683"/>
          </a:xfrm>
          <a:custGeom>
            <a:avLst/>
            <a:gdLst/>
            <a:ahLst/>
            <a:cxnLst/>
            <a:rect l="l" t="t" r="r" b="b"/>
            <a:pathLst>
              <a:path w="2713" h="2155" extrusionOk="0">
                <a:moveTo>
                  <a:pt x="1134" y="0"/>
                </a:moveTo>
                <a:cubicBezTo>
                  <a:pt x="1051" y="0"/>
                  <a:pt x="967" y="7"/>
                  <a:pt x="884" y="22"/>
                </a:cubicBezTo>
                <a:cubicBezTo>
                  <a:pt x="518" y="93"/>
                  <a:pt x="206" y="299"/>
                  <a:pt x="1" y="611"/>
                </a:cubicBezTo>
                <a:lnTo>
                  <a:pt x="545" y="977"/>
                </a:lnTo>
                <a:cubicBezTo>
                  <a:pt x="652" y="816"/>
                  <a:pt x="813" y="709"/>
                  <a:pt x="1009" y="664"/>
                </a:cubicBezTo>
                <a:cubicBezTo>
                  <a:pt x="1052" y="656"/>
                  <a:pt x="1095" y="652"/>
                  <a:pt x="1138" y="652"/>
                </a:cubicBezTo>
                <a:cubicBezTo>
                  <a:pt x="1284" y="652"/>
                  <a:pt x="1429" y="698"/>
                  <a:pt x="1553" y="780"/>
                </a:cubicBezTo>
                <a:cubicBezTo>
                  <a:pt x="1714" y="887"/>
                  <a:pt x="1821" y="1057"/>
                  <a:pt x="1856" y="1244"/>
                </a:cubicBezTo>
                <a:cubicBezTo>
                  <a:pt x="1892" y="1431"/>
                  <a:pt x="1856" y="1628"/>
                  <a:pt x="1740" y="1788"/>
                </a:cubicBezTo>
                <a:lnTo>
                  <a:pt x="2285" y="2154"/>
                </a:lnTo>
                <a:cubicBezTo>
                  <a:pt x="2713" y="1521"/>
                  <a:pt x="2543" y="664"/>
                  <a:pt x="1919" y="236"/>
                </a:cubicBezTo>
                <a:cubicBezTo>
                  <a:pt x="1679" y="79"/>
                  <a:pt x="1409" y="0"/>
                  <a:pt x="11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 name="Google Shape;368;p14"/>
          <p:cNvGrpSpPr/>
          <p:nvPr/>
        </p:nvGrpSpPr>
        <p:grpSpPr>
          <a:xfrm rot="-3144447">
            <a:off x="7062869" y="4726591"/>
            <a:ext cx="564947" cy="516674"/>
            <a:chOff x="7951491" y="3948941"/>
            <a:chExt cx="472500" cy="432126"/>
          </a:xfrm>
        </p:grpSpPr>
        <p:sp>
          <p:nvSpPr>
            <p:cNvPr id="369" name="Google Shape;369;p14"/>
            <p:cNvSpPr/>
            <p:nvPr/>
          </p:nvSpPr>
          <p:spPr>
            <a:xfrm>
              <a:off x="7951491" y="3948941"/>
              <a:ext cx="472500" cy="432126"/>
            </a:xfrm>
            <a:custGeom>
              <a:avLst/>
              <a:gdLst/>
              <a:ahLst/>
              <a:cxnLst/>
              <a:rect l="l" t="t" r="r" b="b"/>
              <a:pathLst>
                <a:path w="6076" h="5557" extrusionOk="0">
                  <a:moveTo>
                    <a:pt x="3043" y="0"/>
                  </a:moveTo>
                  <a:cubicBezTo>
                    <a:pt x="2851" y="0"/>
                    <a:pt x="2657" y="20"/>
                    <a:pt x="2462" y="62"/>
                  </a:cubicBezTo>
                  <a:cubicBezTo>
                    <a:pt x="964" y="383"/>
                    <a:pt x="0" y="1855"/>
                    <a:pt x="321" y="3354"/>
                  </a:cubicBezTo>
                  <a:cubicBezTo>
                    <a:pt x="601" y="4658"/>
                    <a:pt x="1751" y="5557"/>
                    <a:pt x="3033" y="5557"/>
                  </a:cubicBezTo>
                  <a:cubicBezTo>
                    <a:pt x="3224" y="5557"/>
                    <a:pt x="3419" y="5537"/>
                    <a:pt x="3613" y="5495"/>
                  </a:cubicBezTo>
                  <a:cubicBezTo>
                    <a:pt x="5112" y="5174"/>
                    <a:pt x="6075" y="3702"/>
                    <a:pt x="5754" y="2203"/>
                  </a:cubicBezTo>
                  <a:cubicBezTo>
                    <a:pt x="5475" y="899"/>
                    <a:pt x="4324" y="0"/>
                    <a:pt x="3043" y="0"/>
                  </a:cubicBez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14"/>
            <p:cNvGrpSpPr/>
            <p:nvPr/>
          </p:nvGrpSpPr>
          <p:grpSpPr>
            <a:xfrm>
              <a:off x="8040998" y="4004152"/>
              <a:ext cx="305305" cy="293709"/>
              <a:chOff x="8040998" y="4004152"/>
              <a:chExt cx="305305" cy="293709"/>
            </a:xfrm>
          </p:grpSpPr>
          <p:sp>
            <p:nvSpPr>
              <p:cNvPr id="371" name="Google Shape;371;p14"/>
              <p:cNvSpPr/>
              <p:nvPr/>
            </p:nvSpPr>
            <p:spPr>
              <a:xfrm>
                <a:off x="8238677" y="4004152"/>
                <a:ext cx="36861" cy="34060"/>
              </a:xfrm>
              <a:custGeom>
                <a:avLst/>
                <a:gdLst/>
                <a:ahLst/>
                <a:cxnLst/>
                <a:rect l="l" t="t" r="r" b="b"/>
                <a:pathLst>
                  <a:path w="474" h="438" extrusionOk="0">
                    <a:moveTo>
                      <a:pt x="232" y="1"/>
                    </a:moveTo>
                    <a:cubicBezTo>
                      <a:pt x="221" y="1"/>
                      <a:pt x="209" y="1"/>
                      <a:pt x="197" y="3"/>
                    </a:cubicBezTo>
                    <a:cubicBezTo>
                      <a:pt x="81" y="30"/>
                      <a:pt x="1" y="146"/>
                      <a:pt x="27" y="262"/>
                    </a:cubicBezTo>
                    <a:cubicBezTo>
                      <a:pt x="50" y="369"/>
                      <a:pt x="139" y="437"/>
                      <a:pt x="237" y="437"/>
                    </a:cubicBezTo>
                    <a:cubicBezTo>
                      <a:pt x="253" y="437"/>
                      <a:pt x="270" y="435"/>
                      <a:pt x="286" y="432"/>
                    </a:cubicBezTo>
                    <a:cubicBezTo>
                      <a:pt x="402" y="405"/>
                      <a:pt x="473" y="289"/>
                      <a:pt x="455" y="173"/>
                    </a:cubicBezTo>
                    <a:cubicBezTo>
                      <a:pt x="431" y="69"/>
                      <a:pt x="336" y="1"/>
                      <a:pt x="23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4"/>
              <p:cNvSpPr/>
              <p:nvPr/>
            </p:nvSpPr>
            <p:spPr>
              <a:xfrm>
                <a:off x="8240777" y="4264112"/>
                <a:ext cx="36861" cy="33516"/>
              </a:xfrm>
              <a:custGeom>
                <a:avLst/>
                <a:gdLst/>
                <a:ahLst/>
                <a:cxnLst/>
                <a:rect l="l" t="t" r="r" b="b"/>
                <a:pathLst>
                  <a:path w="474" h="431" extrusionOk="0">
                    <a:moveTo>
                      <a:pt x="237" y="0"/>
                    </a:moveTo>
                    <a:cubicBezTo>
                      <a:pt x="221" y="0"/>
                      <a:pt x="204" y="2"/>
                      <a:pt x="188" y="6"/>
                    </a:cubicBezTo>
                    <a:cubicBezTo>
                      <a:pt x="72" y="24"/>
                      <a:pt x="0" y="140"/>
                      <a:pt x="18" y="255"/>
                    </a:cubicBezTo>
                    <a:cubicBezTo>
                      <a:pt x="41" y="363"/>
                      <a:pt x="130" y="431"/>
                      <a:pt x="228" y="431"/>
                    </a:cubicBezTo>
                    <a:cubicBezTo>
                      <a:pt x="244" y="431"/>
                      <a:pt x="261" y="429"/>
                      <a:pt x="277" y="425"/>
                    </a:cubicBezTo>
                    <a:cubicBezTo>
                      <a:pt x="402" y="398"/>
                      <a:pt x="473" y="291"/>
                      <a:pt x="446" y="166"/>
                    </a:cubicBezTo>
                    <a:cubicBezTo>
                      <a:pt x="423" y="67"/>
                      <a:pt x="335" y="0"/>
                      <a:pt x="23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4"/>
              <p:cNvSpPr/>
              <p:nvPr/>
            </p:nvSpPr>
            <p:spPr>
              <a:xfrm>
                <a:off x="8040998" y="4051665"/>
                <a:ext cx="75665" cy="69442"/>
              </a:xfrm>
              <a:custGeom>
                <a:avLst/>
                <a:gdLst/>
                <a:ahLst/>
                <a:cxnLst/>
                <a:rect l="l" t="t" r="r" b="b"/>
                <a:pathLst>
                  <a:path w="973" h="893" extrusionOk="0">
                    <a:moveTo>
                      <a:pt x="477" y="0"/>
                    </a:moveTo>
                    <a:cubicBezTo>
                      <a:pt x="449" y="0"/>
                      <a:pt x="421" y="3"/>
                      <a:pt x="393" y="8"/>
                    </a:cubicBezTo>
                    <a:cubicBezTo>
                      <a:pt x="152" y="61"/>
                      <a:pt x="0" y="302"/>
                      <a:pt x="54" y="543"/>
                    </a:cubicBezTo>
                    <a:cubicBezTo>
                      <a:pt x="92" y="751"/>
                      <a:pt x="277" y="893"/>
                      <a:pt x="482" y="893"/>
                    </a:cubicBezTo>
                    <a:cubicBezTo>
                      <a:pt x="515" y="893"/>
                      <a:pt x="547" y="889"/>
                      <a:pt x="580" y="882"/>
                    </a:cubicBezTo>
                    <a:cubicBezTo>
                      <a:pt x="821" y="829"/>
                      <a:pt x="972" y="597"/>
                      <a:pt x="919" y="356"/>
                    </a:cubicBezTo>
                    <a:cubicBezTo>
                      <a:pt x="880" y="143"/>
                      <a:pt x="687" y="0"/>
                      <a:pt x="47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4"/>
              <p:cNvSpPr/>
              <p:nvPr/>
            </p:nvSpPr>
            <p:spPr>
              <a:xfrm>
                <a:off x="8040998" y="4214889"/>
                <a:ext cx="43782" cy="40359"/>
              </a:xfrm>
              <a:custGeom>
                <a:avLst/>
                <a:gdLst/>
                <a:ahLst/>
                <a:cxnLst/>
                <a:rect l="l" t="t" r="r" b="b"/>
                <a:pathLst>
                  <a:path w="563" h="519" extrusionOk="0">
                    <a:moveTo>
                      <a:pt x="274" y="1"/>
                    </a:moveTo>
                    <a:cubicBezTo>
                      <a:pt x="257" y="1"/>
                      <a:pt x="240" y="2"/>
                      <a:pt x="223" y="5"/>
                    </a:cubicBezTo>
                    <a:cubicBezTo>
                      <a:pt x="89" y="32"/>
                      <a:pt x="0" y="175"/>
                      <a:pt x="27" y="309"/>
                    </a:cubicBezTo>
                    <a:cubicBezTo>
                      <a:pt x="50" y="434"/>
                      <a:pt x="164" y="519"/>
                      <a:pt x="282" y="519"/>
                    </a:cubicBezTo>
                    <a:cubicBezTo>
                      <a:pt x="298" y="519"/>
                      <a:pt x="314" y="517"/>
                      <a:pt x="330" y="514"/>
                    </a:cubicBezTo>
                    <a:cubicBezTo>
                      <a:pt x="473" y="478"/>
                      <a:pt x="562" y="344"/>
                      <a:pt x="535" y="202"/>
                    </a:cubicBezTo>
                    <a:cubicBezTo>
                      <a:pt x="504" y="84"/>
                      <a:pt x="396" y="1"/>
                      <a:pt x="274"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4"/>
              <p:cNvSpPr/>
              <p:nvPr/>
            </p:nvSpPr>
            <p:spPr>
              <a:xfrm>
                <a:off x="8302522" y="4139070"/>
                <a:ext cx="43782" cy="39892"/>
              </a:xfrm>
              <a:custGeom>
                <a:avLst/>
                <a:gdLst/>
                <a:ahLst/>
                <a:cxnLst/>
                <a:rect l="l" t="t" r="r" b="b"/>
                <a:pathLst>
                  <a:path w="563" h="513" extrusionOk="0">
                    <a:moveTo>
                      <a:pt x="286" y="0"/>
                    </a:moveTo>
                    <a:cubicBezTo>
                      <a:pt x="266" y="0"/>
                      <a:pt x="245" y="3"/>
                      <a:pt x="223" y="8"/>
                    </a:cubicBezTo>
                    <a:cubicBezTo>
                      <a:pt x="89" y="35"/>
                      <a:pt x="0" y="168"/>
                      <a:pt x="27" y="311"/>
                    </a:cubicBezTo>
                    <a:cubicBezTo>
                      <a:pt x="51" y="429"/>
                      <a:pt x="164" y="512"/>
                      <a:pt x="282" y="512"/>
                    </a:cubicBezTo>
                    <a:cubicBezTo>
                      <a:pt x="298" y="512"/>
                      <a:pt x="314" y="511"/>
                      <a:pt x="330" y="507"/>
                    </a:cubicBezTo>
                    <a:cubicBezTo>
                      <a:pt x="473" y="481"/>
                      <a:pt x="562" y="347"/>
                      <a:pt x="527" y="204"/>
                    </a:cubicBezTo>
                    <a:cubicBezTo>
                      <a:pt x="504" y="83"/>
                      <a:pt x="404" y="0"/>
                      <a:pt x="286"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4"/>
              <p:cNvSpPr/>
              <p:nvPr/>
            </p:nvSpPr>
            <p:spPr>
              <a:xfrm>
                <a:off x="8139449" y="4040467"/>
                <a:ext cx="59101" cy="53501"/>
              </a:xfrm>
              <a:custGeom>
                <a:avLst/>
                <a:gdLst/>
                <a:ahLst/>
                <a:cxnLst/>
                <a:rect l="l" t="t" r="r" b="b"/>
                <a:pathLst>
                  <a:path w="760" h="688" extrusionOk="0">
                    <a:moveTo>
                      <a:pt x="387" y="0"/>
                    </a:moveTo>
                    <a:cubicBezTo>
                      <a:pt x="362" y="0"/>
                      <a:pt x="338" y="3"/>
                      <a:pt x="313" y="9"/>
                    </a:cubicBezTo>
                    <a:cubicBezTo>
                      <a:pt x="126" y="45"/>
                      <a:pt x="1" y="232"/>
                      <a:pt x="45" y="419"/>
                    </a:cubicBezTo>
                    <a:cubicBezTo>
                      <a:pt x="76" y="573"/>
                      <a:pt x="220" y="687"/>
                      <a:pt x="379" y="687"/>
                    </a:cubicBezTo>
                    <a:cubicBezTo>
                      <a:pt x="404" y="687"/>
                      <a:pt x="430" y="684"/>
                      <a:pt x="456" y="678"/>
                    </a:cubicBezTo>
                    <a:cubicBezTo>
                      <a:pt x="634" y="643"/>
                      <a:pt x="759" y="455"/>
                      <a:pt x="714" y="277"/>
                    </a:cubicBezTo>
                    <a:cubicBezTo>
                      <a:pt x="684" y="115"/>
                      <a:pt x="540" y="0"/>
                      <a:pt x="38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4"/>
              <p:cNvSpPr/>
              <p:nvPr/>
            </p:nvSpPr>
            <p:spPr>
              <a:xfrm>
                <a:off x="8160290" y="4137748"/>
                <a:ext cx="59024" cy="53812"/>
              </a:xfrm>
              <a:custGeom>
                <a:avLst/>
                <a:gdLst/>
                <a:ahLst/>
                <a:cxnLst/>
                <a:rect l="l" t="t" r="r" b="b"/>
                <a:pathLst>
                  <a:path w="759" h="692" extrusionOk="0">
                    <a:moveTo>
                      <a:pt x="372" y="1"/>
                    </a:moveTo>
                    <a:cubicBezTo>
                      <a:pt x="349" y="1"/>
                      <a:pt x="327" y="3"/>
                      <a:pt x="304" y="7"/>
                    </a:cubicBezTo>
                    <a:cubicBezTo>
                      <a:pt x="125" y="52"/>
                      <a:pt x="0" y="230"/>
                      <a:pt x="45" y="417"/>
                    </a:cubicBezTo>
                    <a:cubicBezTo>
                      <a:pt x="76" y="582"/>
                      <a:pt x="225" y="691"/>
                      <a:pt x="381" y="691"/>
                    </a:cubicBezTo>
                    <a:cubicBezTo>
                      <a:pt x="403" y="691"/>
                      <a:pt x="425" y="689"/>
                      <a:pt x="446" y="685"/>
                    </a:cubicBezTo>
                    <a:cubicBezTo>
                      <a:pt x="634" y="640"/>
                      <a:pt x="759" y="462"/>
                      <a:pt x="714" y="275"/>
                    </a:cubicBezTo>
                    <a:cubicBezTo>
                      <a:pt x="683" y="110"/>
                      <a:pt x="534" y="1"/>
                      <a:pt x="37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4"/>
              <p:cNvSpPr/>
              <p:nvPr/>
            </p:nvSpPr>
            <p:spPr>
              <a:xfrm>
                <a:off x="8139449" y="4231996"/>
                <a:ext cx="71544" cy="65865"/>
              </a:xfrm>
              <a:custGeom>
                <a:avLst/>
                <a:gdLst/>
                <a:ahLst/>
                <a:cxnLst/>
                <a:rect l="l" t="t" r="r" b="b"/>
                <a:pathLst>
                  <a:path w="920" h="847" extrusionOk="0">
                    <a:moveTo>
                      <a:pt x="458" y="0"/>
                    </a:moveTo>
                    <a:cubicBezTo>
                      <a:pt x="431" y="0"/>
                      <a:pt x="403" y="3"/>
                      <a:pt x="375" y="8"/>
                    </a:cubicBezTo>
                    <a:cubicBezTo>
                      <a:pt x="144" y="62"/>
                      <a:pt x="1" y="285"/>
                      <a:pt x="54" y="508"/>
                    </a:cubicBezTo>
                    <a:cubicBezTo>
                      <a:pt x="93" y="711"/>
                      <a:pt x="270" y="846"/>
                      <a:pt x="469" y="846"/>
                    </a:cubicBezTo>
                    <a:cubicBezTo>
                      <a:pt x="497" y="846"/>
                      <a:pt x="525" y="843"/>
                      <a:pt x="554" y="838"/>
                    </a:cubicBezTo>
                    <a:cubicBezTo>
                      <a:pt x="777" y="784"/>
                      <a:pt x="920" y="561"/>
                      <a:pt x="875" y="338"/>
                    </a:cubicBezTo>
                    <a:cubicBezTo>
                      <a:pt x="836" y="135"/>
                      <a:pt x="653" y="0"/>
                      <a:pt x="458"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9" name="Google Shape;379;p14"/>
          <p:cNvGrpSpPr/>
          <p:nvPr/>
        </p:nvGrpSpPr>
        <p:grpSpPr>
          <a:xfrm>
            <a:off x="6255729" y="212713"/>
            <a:ext cx="848629" cy="654573"/>
            <a:chOff x="3206237" y="4273754"/>
            <a:chExt cx="855128" cy="659520"/>
          </a:xfrm>
        </p:grpSpPr>
        <p:sp>
          <p:nvSpPr>
            <p:cNvPr id="380" name="Google Shape;380;p14"/>
            <p:cNvSpPr/>
            <p:nvPr/>
          </p:nvSpPr>
          <p:spPr>
            <a:xfrm rot="-3656457">
              <a:off x="3481242" y="4199148"/>
              <a:ext cx="305118" cy="808732"/>
            </a:xfrm>
            <a:custGeom>
              <a:avLst/>
              <a:gdLst/>
              <a:ahLst/>
              <a:cxnLst/>
              <a:rect l="l" t="t" r="r" b="b"/>
              <a:pathLst>
                <a:path w="12205" h="32350" extrusionOk="0">
                  <a:moveTo>
                    <a:pt x="4533" y="1374"/>
                  </a:moveTo>
                  <a:cubicBezTo>
                    <a:pt x="4426" y="2302"/>
                    <a:pt x="4122" y="2855"/>
                    <a:pt x="3783" y="3462"/>
                  </a:cubicBezTo>
                  <a:cubicBezTo>
                    <a:pt x="3355" y="4265"/>
                    <a:pt x="2838" y="5157"/>
                    <a:pt x="2838" y="6888"/>
                  </a:cubicBezTo>
                  <a:cubicBezTo>
                    <a:pt x="2838" y="8618"/>
                    <a:pt x="3355" y="9528"/>
                    <a:pt x="3783" y="10313"/>
                  </a:cubicBezTo>
                  <a:cubicBezTo>
                    <a:pt x="4211" y="11063"/>
                    <a:pt x="4568" y="11705"/>
                    <a:pt x="4568" y="13079"/>
                  </a:cubicBezTo>
                  <a:cubicBezTo>
                    <a:pt x="4568" y="14453"/>
                    <a:pt x="4211" y="15095"/>
                    <a:pt x="3783" y="15845"/>
                  </a:cubicBezTo>
                  <a:cubicBezTo>
                    <a:pt x="3355" y="16648"/>
                    <a:pt x="2838" y="17558"/>
                    <a:pt x="2838" y="19270"/>
                  </a:cubicBezTo>
                  <a:cubicBezTo>
                    <a:pt x="2838" y="21001"/>
                    <a:pt x="3355" y="21911"/>
                    <a:pt x="3783" y="22714"/>
                  </a:cubicBezTo>
                  <a:cubicBezTo>
                    <a:pt x="4211" y="23463"/>
                    <a:pt x="4568" y="24106"/>
                    <a:pt x="4568" y="25480"/>
                  </a:cubicBezTo>
                  <a:cubicBezTo>
                    <a:pt x="4568" y="26854"/>
                    <a:pt x="4211" y="27496"/>
                    <a:pt x="3783" y="28245"/>
                  </a:cubicBezTo>
                  <a:cubicBezTo>
                    <a:pt x="3409" y="28923"/>
                    <a:pt x="2980" y="29691"/>
                    <a:pt x="2873" y="30993"/>
                  </a:cubicBezTo>
                  <a:lnTo>
                    <a:pt x="1410" y="30993"/>
                  </a:lnTo>
                  <a:cubicBezTo>
                    <a:pt x="1499" y="30065"/>
                    <a:pt x="1803" y="29512"/>
                    <a:pt x="2142" y="28905"/>
                  </a:cubicBezTo>
                  <a:cubicBezTo>
                    <a:pt x="2588" y="28103"/>
                    <a:pt x="3087" y="27210"/>
                    <a:pt x="3087" y="25480"/>
                  </a:cubicBezTo>
                  <a:cubicBezTo>
                    <a:pt x="3087" y="23749"/>
                    <a:pt x="2588" y="22839"/>
                    <a:pt x="2142" y="22054"/>
                  </a:cubicBezTo>
                  <a:cubicBezTo>
                    <a:pt x="1731" y="21304"/>
                    <a:pt x="1374" y="20644"/>
                    <a:pt x="1374" y="19270"/>
                  </a:cubicBezTo>
                  <a:cubicBezTo>
                    <a:pt x="1374" y="17914"/>
                    <a:pt x="1731" y="17254"/>
                    <a:pt x="2142" y="16505"/>
                  </a:cubicBezTo>
                  <a:cubicBezTo>
                    <a:pt x="2588" y="15720"/>
                    <a:pt x="3087" y="14810"/>
                    <a:pt x="3087" y="13079"/>
                  </a:cubicBezTo>
                  <a:cubicBezTo>
                    <a:pt x="3087" y="11366"/>
                    <a:pt x="2588" y="10456"/>
                    <a:pt x="2142" y="9653"/>
                  </a:cubicBezTo>
                  <a:cubicBezTo>
                    <a:pt x="1731" y="8904"/>
                    <a:pt x="1374" y="8262"/>
                    <a:pt x="1374" y="6888"/>
                  </a:cubicBezTo>
                  <a:cubicBezTo>
                    <a:pt x="1374" y="5514"/>
                    <a:pt x="1731" y="4871"/>
                    <a:pt x="2142" y="4122"/>
                  </a:cubicBezTo>
                  <a:cubicBezTo>
                    <a:pt x="2534" y="3444"/>
                    <a:pt x="2945" y="2677"/>
                    <a:pt x="3070" y="1374"/>
                  </a:cubicBezTo>
                  <a:close/>
                  <a:moveTo>
                    <a:pt x="6816" y="1374"/>
                  </a:moveTo>
                  <a:cubicBezTo>
                    <a:pt x="6709" y="2302"/>
                    <a:pt x="6406" y="2855"/>
                    <a:pt x="6067" y="3462"/>
                  </a:cubicBezTo>
                  <a:cubicBezTo>
                    <a:pt x="5639" y="4265"/>
                    <a:pt x="5121" y="5157"/>
                    <a:pt x="5121" y="6888"/>
                  </a:cubicBezTo>
                  <a:cubicBezTo>
                    <a:pt x="5121" y="8618"/>
                    <a:pt x="5639" y="9528"/>
                    <a:pt x="6067" y="10313"/>
                  </a:cubicBezTo>
                  <a:cubicBezTo>
                    <a:pt x="6495" y="11063"/>
                    <a:pt x="6852" y="11705"/>
                    <a:pt x="6852" y="13079"/>
                  </a:cubicBezTo>
                  <a:cubicBezTo>
                    <a:pt x="6852" y="14453"/>
                    <a:pt x="6495" y="15095"/>
                    <a:pt x="6067" y="15845"/>
                  </a:cubicBezTo>
                  <a:cubicBezTo>
                    <a:pt x="5639" y="16648"/>
                    <a:pt x="5121" y="17558"/>
                    <a:pt x="5121" y="19270"/>
                  </a:cubicBezTo>
                  <a:cubicBezTo>
                    <a:pt x="5121" y="21001"/>
                    <a:pt x="5639" y="21911"/>
                    <a:pt x="6067" y="22714"/>
                  </a:cubicBezTo>
                  <a:cubicBezTo>
                    <a:pt x="6495" y="23463"/>
                    <a:pt x="6852" y="24106"/>
                    <a:pt x="6852" y="25480"/>
                  </a:cubicBezTo>
                  <a:cubicBezTo>
                    <a:pt x="6852" y="26854"/>
                    <a:pt x="6495" y="27496"/>
                    <a:pt x="6067" y="28245"/>
                  </a:cubicBezTo>
                  <a:cubicBezTo>
                    <a:pt x="5692" y="28923"/>
                    <a:pt x="5264" y="29691"/>
                    <a:pt x="5157" y="30993"/>
                  </a:cubicBezTo>
                  <a:lnTo>
                    <a:pt x="4247" y="30993"/>
                  </a:lnTo>
                  <a:cubicBezTo>
                    <a:pt x="4354" y="30065"/>
                    <a:pt x="4640" y="29512"/>
                    <a:pt x="4979" y="28905"/>
                  </a:cubicBezTo>
                  <a:cubicBezTo>
                    <a:pt x="5425" y="28103"/>
                    <a:pt x="5924" y="27210"/>
                    <a:pt x="5924" y="25480"/>
                  </a:cubicBezTo>
                  <a:cubicBezTo>
                    <a:pt x="5924" y="23749"/>
                    <a:pt x="5425" y="22839"/>
                    <a:pt x="4979" y="22054"/>
                  </a:cubicBezTo>
                  <a:cubicBezTo>
                    <a:pt x="4568" y="21304"/>
                    <a:pt x="4211" y="20644"/>
                    <a:pt x="4211" y="19270"/>
                  </a:cubicBezTo>
                  <a:cubicBezTo>
                    <a:pt x="4211" y="17914"/>
                    <a:pt x="4568" y="17254"/>
                    <a:pt x="4979" y="16505"/>
                  </a:cubicBezTo>
                  <a:cubicBezTo>
                    <a:pt x="5425" y="15720"/>
                    <a:pt x="5924" y="14810"/>
                    <a:pt x="5924" y="13079"/>
                  </a:cubicBezTo>
                  <a:cubicBezTo>
                    <a:pt x="5924" y="11366"/>
                    <a:pt x="5425" y="10456"/>
                    <a:pt x="4979" y="9653"/>
                  </a:cubicBezTo>
                  <a:cubicBezTo>
                    <a:pt x="4568" y="8904"/>
                    <a:pt x="4211" y="8262"/>
                    <a:pt x="4211" y="6888"/>
                  </a:cubicBezTo>
                  <a:cubicBezTo>
                    <a:pt x="4211" y="5514"/>
                    <a:pt x="4568" y="4871"/>
                    <a:pt x="4979" y="4122"/>
                  </a:cubicBezTo>
                  <a:cubicBezTo>
                    <a:pt x="5371" y="3444"/>
                    <a:pt x="5799" y="2677"/>
                    <a:pt x="5906" y="1374"/>
                  </a:cubicBezTo>
                  <a:close/>
                  <a:moveTo>
                    <a:pt x="10795" y="1374"/>
                  </a:moveTo>
                  <a:cubicBezTo>
                    <a:pt x="10706" y="2302"/>
                    <a:pt x="10403" y="2855"/>
                    <a:pt x="10064" y="3462"/>
                  </a:cubicBezTo>
                  <a:cubicBezTo>
                    <a:pt x="9618" y="4265"/>
                    <a:pt x="9118" y="5157"/>
                    <a:pt x="9118" y="6888"/>
                  </a:cubicBezTo>
                  <a:cubicBezTo>
                    <a:pt x="9118" y="8618"/>
                    <a:pt x="9618" y="9528"/>
                    <a:pt x="10064" y="10313"/>
                  </a:cubicBezTo>
                  <a:cubicBezTo>
                    <a:pt x="10474" y="11063"/>
                    <a:pt x="10831" y="11705"/>
                    <a:pt x="10831" y="13079"/>
                  </a:cubicBezTo>
                  <a:cubicBezTo>
                    <a:pt x="10831" y="14453"/>
                    <a:pt x="10474" y="15095"/>
                    <a:pt x="10064" y="15845"/>
                  </a:cubicBezTo>
                  <a:cubicBezTo>
                    <a:pt x="9618" y="16648"/>
                    <a:pt x="9118" y="17558"/>
                    <a:pt x="9118" y="19270"/>
                  </a:cubicBezTo>
                  <a:cubicBezTo>
                    <a:pt x="9118" y="21001"/>
                    <a:pt x="9618" y="21911"/>
                    <a:pt x="10064" y="22714"/>
                  </a:cubicBezTo>
                  <a:cubicBezTo>
                    <a:pt x="10474" y="23463"/>
                    <a:pt x="10831" y="24106"/>
                    <a:pt x="10831" y="25480"/>
                  </a:cubicBezTo>
                  <a:cubicBezTo>
                    <a:pt x="10831" y="26854"/>
                    <a:pt x="10474" y="27496"/>
                    <a:pt x="10064" y="28245"/>
                  </a:cubicBezTo>
                  <a:cubicBezTo>
                    <a:pt x="9671" y="28923"/>
                    <a:pt x="9261" y="29691"/>
                    <a:pt x="9136" y="30993"/>
                  </a:cubicBezTo>
                  <a:lnTo>
                    <a:pt x="6531" y="30993"/>
                  </a:lnTo>
                  <a:cubicBezTo>
                    <a:pt x="6638" y="30065"/>
                    <a:pt x="6924" y="29512"/>
                    <a:pt x="7263" y="28905"/>
                  </a:cubicBezTo>
                  <a:cubicBezTo>
                    <a:pt x="7709" y="28103"/>
                    <a:pt x="8208" y="27210"/>
                    <a:pt x="8208" y="25480"/>
                  </a:cubicBezTo>
                  <a:cubicBezTo>
                    <a:pt x="8208" y="23749"/>
                    <a:pt x="7709" y="22839"/>
                    <a:pt x="7263" y="22054"/>
                  </a:cubicBezTo>
                  <a:cubicBezTo>
                    <a:pt x="6852" y="21304"/>
                    <a:pt x="6495" y="20644"/>
                    <a:pt x="6495" y="19270"/>
                  </a:cubicBezTo>
                  <a:cubicBezTo>
                    <a:pt x="6495" y="17914"/>
                    <a:pt x="6852" y="17254"/>
                    <a:pt x="7263" y="16505"/>
                  </a:cubicBezTo>
                  <a:cubicBezTo>
                    <a:pt x="7709" y="15720"/>
                    <a:pt x="8208" y="14810"/>
                    <a:pt x="8208" y="13079"/>
                  </a:cubicBezTo>
                  <a:cubicBezTo>
                    <a:pt x="8208" y="11366"/>
                    <a:pt x="7709" y="10456"/>
                    <a:pt x="7263" y="9653"/>
                  </a:cubicBezTo>
                  <a:cubicBezTo>
                    <a:pt x="6852" y="8904"/>
                    <a:pt x="6495" y="8262"/>
                    <a:pt x="6495" y="6888"/>
                  </a:cubicBezTo>
                  <a:cubicBezTo>
                    <a:pt x="6495" y="5514"/>
                    <a:pt x="6852" y="4871"/>
                    <a:pt x="7263" y="4122"/>
                  </a:cubicBezTo>
                  <a:cubicBezTo>
                    <a:pt x="7655" y="3444"/>
                    <a:pt x="8083" y="2677"/>
                    <a:pt x="8190" y="1374"/>
                  </a:cubicBezTo>
                  <a:close/>
                  <a:moveTo>
                    <a:pt x="2409" y="0"/>
                  </a:moveTo>
                  <a:cubicBezTo>
                    <a:pt x="2035" y="0"/>
                    <a:pt x="1731" y="322"/>
                    <a:pt x="1731" y="696"/>
                  </a:cubicBezTo>
                  <a:cubicBezTo>
                    <a:pt x="1731" y="2070"/>
                    <a:pt x="1374" y="2712"/>
                    <a:pt x="946" y="3462"/>
                  </a:cubicBezTo>
                  <a:cubicBezTo>
                    <a:pt x="500" y="4265"/>
                    <a:pt x="1" y="5157"/>
                    <a:pt x="1" y="6888"/>
                  </a:cubicBezTo>
                  <a:cubicBezTo>
                    <a:pt x="1" y="8618"/>
                    <a:pt x="500" y="9510"/>
                    <a:pt x="946" y="10313"/>
                  </a:cubicBezTo>
                  <a:cubicBezTo>
                    <a:pt x="1374" y="11063"/>
                    <a:pt x="1731" y="11705"/>
                    <a:pt x="1731" y="13079"/>
                  </a:cubicBezTo>
                  <a:cubicBezTo>
                    <a:pt x="1731" y="14453"/>
                    <a:pt x="1374" y="15095"/>
                    <a:pt x="946" y="15845"/>
                  </a:cubicBezTo>
                  <a:cubicBezTo>
                    <a:pt x="500" y="16648"/>
                    <a:pt x="1" y="17558"/>
                    <a:pt x="1" y="19270"/>
                  </a:cubicBezTo>
                  <a:cubicBezTo>
                    <a:pt x="1" y="21001"/>
                    <a:pt x="500" y="21911"/>
                    <a:pt x="946" y="22714"/>
                  </a:cubicBezTo>
                  <a:cubicBezTo>
                    <a:pt x="1374" y="23463"/>
                    <a:pt x="1731" y="24106"/>
                    <a:pt x="1731" y="25480"/>
                  </a:cubicBezTo>
                  <a:cubicBezTo>
                    <a:pt x="1731" y="26854"/>
                    <a:pt x="1374" y="27496"/>
                    <a:pt x="946" y="28245"/>
                  </a:cubicBezTo>
                  <a:cubicBezTo>
                    <a:pt x="500" y="29048"/>
                    <a:pt x="1" y="29940"/>
                    <a:pt x="1" y="31671"/>
                  </a:cubicBezTo>
                  <a:cubicBezTo>
                    <a:pt x="1" y="32046"/>
                    <a:pt x="304" y="32349"/>
                    <a:pt x="696" y="32349"/>
                  </a:cubicBezTo>
                  <a:lnTo>
                    <a:pt x="9796" y="32349"/>
                  </a:lnTo>
                  <a:cubicBezTo>
                    <a:pt x="10171" y="32349"/>
                    <a:pt x="10474" y="32046"/>
                    <a:pt x="10474" y="31671"/>
                  </a:cubicBezTo>
                  <a:cubicBezTo>
                    <a:pt x="10474" y="30297"/>
                    <a:pt x="10831" y="29655"/>
                    <a:pt x="11259" y="28905"/>
                  </a:cubicBezTo>
                  <a:cubicBezTo>
                    <a:pt x="11705" y="28103"/>
                    <a:pt x="12205" y="27193"/>
                    <a:pt x="12205" y="25480"/>
                  </a:cubicBezTo>
                  <a:cubicBezTo>
                    <a:pt x="12205" y="23749"/>
                    <a:pt x="11705" y="22839"/>
                    <a:pt x="11259" y="22054"/>
                  </a:cubicBezTo>
                  <a:cubicBezTo>
                    <a:pt x="10831" y="21304"/>
                    <a:pt x="10474" y="20644"/>
                    <a:pt x="10474" y="19270"/>
                  </a:cubicBezTo>
                  <a:cubicBezTo>
                    <a:pt x="10474" y="17914"/>
                    <a:pt x="10831" y="17254"/>
                    <a:pt x="11259" y="16505"/>
                  </a:cubicBezTo>
                  <a:cubicBezTo>
                    <a:pt x="11705" y="15720"/>
                    <a:pt x="12205" y="14810"/>
                    <a:pt x="12205" y="13079"/>
                  </a:cubicBezTo>
                  <a:cubicBezTo>
                    <a:pt x="12205" y="11366"/>
                    <a:pt x="11705" y="10456"/>
                    <a:pt x="11259" y="9653"/>
                  </a:cubicBezTo>
                  <a:cubicBezTo>
                    <a:pt x="10831" y="8904"/>
                    <a:pt x="10474" y="8262"/>
                    <a:pt x="10474" y="6888"/>
                  </a:cubicBezTo>
                  <a:cubicBezTo>
                    <a:pt x="10474" y="5514"/>
                    <a:pt x="10831" y="4871"/>
                    <a:pt x="11259" y="4122"/>
                  </a:cubicBezTo>
                  <a:cubicBezTo>
                    <a:pt x="11705" y="3319"/>
                    <a:pt x="12205" y="2427"/>
                    <a:pt x="12205" y="696"/>
                  </a:cubicBezTo>
                  <a:cubicBezTo>
                    <a:pt x="12205" y="322"/>
                    <a:pt x="11902" y="0"/>
                    <a:pt x="11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4"/>
            <p:cNvSpPr/>
            <p:nvPr/>
          </p:nvSpPr>
          <p:spPr>
            <a:xfrm rot="-3656457">
              <a:off x="3594045" y="4245844"/>
              <a:ext cx="66049" cy="740483"/>
            </a:xfrm>
            <a:custGeom>
              <a:avLst/>
              <a:gdLst/>
              <a:ahLst/>
              <a:cxnLst/>
              <a:rect l="l" t="t" r="r" b="b"/>
              <a:pathLst>
                <a:path w="2642"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946" y="29619"/>
                  </a:lnTo>
                  <a:cubicBezTo>
                    <a:pt x="1053" y="28317"/>
                    <a:pt x="1481" y="27549"/>
                    <a:pt x="1856" y="26871"/>
                  </a:cubicBezTo>
                  <a:cubicBezTo>
                    <a:pt x="2284" y="26122"/>
                    <a:pt x="2641" y="25480"/>
                    <a:pt x="2641" y="24106"/>
                  </a:cubicBezTo>
                  <a:cubicBezTo>
                    <a:pt x="2641" y="22732"/>
                    <a:pt x="2284" y="22089"/>
                    <a:pt x="1856" y="21340"/>
                  </a:cubicBezTo>
                  <a:cubicBezTo>
                    <a:pt x="1428" y="20537"/>
                    <a:pt x="910" y="19627"/>
                    <a:pt x="910" y="17914"/>
                  </a:cubicBezTo>
                  <a:cubicBezTo>
                    <a:pt x="910" y="16184"/>
                    <a:pt x="1428" y="15274"/>
                    <a:pt x="1856" y="14471"/>
                  </a:cubicBezTo>
                  <a:cubicBezTo>
                    <a:pt x="2284" y="13721"/>
                    <a:pt x="2641" y="13079"/>
                    <a:pt x="2641" y="11705"/>
                  </a:cubicBezTo>
                  <a:cubicBezTo>
                    <a:pt x="2641" y="10331"/>
                    <a:pt x="2284" y="9689"/>
                    <a:pt x="1856" y="8939"/>
                  </a:cubicBezTo>
                  <a:cubicBezTo>
                    <a:pt x="1428" y="8154"/>
                    <a:pt x="910" y="7244"/>
                    <a:pt x="910" y="5514"/>
                  </a:cubicBezTo>
                  <a:cubicBezTo>
                    <a:pt x="910" y="3783"/>
                    <a:pt x="1428" y="2891"/>
                    <a:pt x="1856" y="2088"/>
                  </a:cubicBezTo>
                  <a:cubicBezTo>
                    <a:pt x="2195" y="1481"/>
                    <a:pt x="2498" y="928"/>
                    <a:pt x="26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4"/>
            <p:cNvSpPr/>
            <p:nvPr/>
          </p:nvSpPr>
          <p:spPr>
            <a:xfrm rot="-3656457">
              <a:off x="3556043" y="4301800"/>
              <a:ext cx="79873" cy="740483"/>
            </a:xfrm>
            <a:custGeom>
              <a:avLst/>
              <a:gdLst/>
              <a:ahLst/>
              <a:cxnLst/>
              <a:rect l="l" t="t" r="r" b="b"/>
              <a:pathLst>
                <a:path w="3195" h="29620" extrusionOk="0">
                  <a:moveTo>
                    <a:pt x="1696" y="0"/>
                  </a:moveTo>
                  <a:cubicBezTo>
                    <a:pt x="1571"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25" y="28691"/>
                    <a:pt x="36" y="29619"/>
                  </a:cubicBezTo>
                  <a:lnTo>
                    <a:pt x="1499" y="29619"/>
                  </a:lnTo>
                  <a:cubicBezTo>
                    <a:pt x="1606" y="28317"/>
                    <a:pt x="2035" y="27549"/>
                    <a:pt x="2409" y="26871"/>
                  </a:cubicBezTo>
                  <a:cubicBezTo>
                    <a:pt x="2837" y="26122"/>
                    <a:pt x="3194" y="25480"/>
                    <a:pt x="3194" y="24106"/>
                  </a:cubicBezTo>
                  <a:cubicBezTo>
                    <a:pt x="3194" y="22732"/>
                    <a:pt x="2837" y="22089"/>
                    <a:pt x="2409" y="21340"/>
                  </a:cubicBezTo>
                  <a:cubicBezTo>
                    <a:pt x="1981" y="20537"/>
                    <a:pt x="1464" y="19627"/>
                    <a:pt x="1464" y="17914"/>
                  </a:cubicBezTo>
                  <a:cubicBezTo>
                    <a:pt x="1464" y="16184"/>
                    <a:pt x="1981" y="15274"/>
                    <a:pt x="2409" y="14471"/>
                  </a:cubicBezTo>
                  <a:cubicBezTo>
                    <a:pt x="2837" y="13721"/>
                    <a:pt x="3194" y="13079"/>
                    <a:pt x="3194" y="11705"/>
                  </a:cubicBezTo>
                  <a:cubicBezTo>
                    <a:pt x="3194" y="10331"/>
                    <a:pt x="2837" y="9689"/>
                    <a:pt x="2409" y="8939"/>
                  </a:cubicBezTo>
                  <a:cubicBezTo>
                    <a:pt x="1981" y="8154"/>
                    <a:pt x="1464" y="7244"/>
                    <a:pt x="1464" y="5514"/>
                  </a:cubicBezTo>
                  <a:cubicBezTo>
                    <a:pt x="1464" y="3783"/>
                    <a:pt x="1981" y="2891"/>
                    <a:pt x="2409" y="2088"/>
                  </a:cubicBezTo>
                  <a:cubicBezTo>
                    <a:pt x="2748" y="1481"/>
                    <a:pt x="3052" y="928"/>
                    <a:pt x="3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4"/>
            <p:cNvSpPr/>
            <p:nvPr/>
          </p:nvSpPr>
          <p:spPr>
            <a:xfrm rot="-3656457">
              <a:off x="3610881" y="4177411"/>
              <a:ext cx="108423" cy="740483"/>
            </a:xfrm>
            <a:custGeom>
              <a:avLst/>
              <a:gdLst/>
              <a:ahLst/>
              <a:cxnLst/>
              <a:rect l="l" t="t" r="r" b="b"/>
              <a:pathLst>
                <a:path w="4337"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31"/>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2641" y="29619"/>
                  </a:lnTo>
                  <a:cubicBezTo>
                    <a:pt x="2766" y="28317"/>
                    <a:pt x="3176" y="27549"/>
                    <a:pt x="3569" y="26871"/>
                  </a:cubicBezTo>
                  <a:cubicBezTo>
                    <a:pt x="3979" y="26122"/>
                    <a:pt x="4336" y="25480"/>
                    <a:pt x="4336" y="24106"/>
                  </a:cubicBezTo>
                  <a:cubicBezTo>
                    <a:pt x="4336" y="22732"/>
                    <a:pt x="3979" y="22089"/>
                    <a:pt x="3569" y="21340"/>
                  </a:cubicBezTo>
                  <a:cubicBezTo>
                    <a:pt x="3123" y="20537"/>
                    <a:pt x="2623" y="19627"/>
                    <a:pt x="2623" y="17914"/>
                  </a:cubicBezTo>
                  <a:cubicBezTo>
                    <a:pt x="2623" y="16184"/>
                    <a:pt x="3123" y="15274"/>
                    <a:pt x="3569" y="14471"/>
                  </a:cubicBezTo>
                  <a:cubicBezTo>
                    <a:pt x="3979" y="13721"/>
                    <a:pt x="4336" y="13079"/>
                    <a:pt x="4336" y="11705"/>
                  </a:cubicBezTo>
                  <a:cubicBezTo>
                    <a:pt x="4336" y="10331"/>
                    <a:pt x="3979" y="9689"/>
                    <a:pt x="3569" y="8939"/>
                  </a:cubicBezTo>
                  <a:cubicBezTo>
                    <a:pt x="3123" y="8154"/>
                    <a:pt x="2623" y="7244"/>
                    <a:pt x="2623" y="5514"/>
                  </a:cubicBezTo>
                  <a:cubicBezTo>
                    <a:pt x="2623" y="3783"/>
                    <a:pt x="3123" y="2891"/>
                    <a:pt x="3569" y="2088"/>
                  </a:cubicBezTo>
                  <a:cubicBezTo>
                    <a:pt x="3908" y="1481"/>
                    <a:pt x="4211" y="928"/>
                    <a:pt x="4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14"/>
          <p:cNvGrpSpPr/>
          <p:nvPr/>
        </p:nvGrpSpPr>
        <p:grpSpPr>
          <a:xfrm>
            <a:off x="-243979" y="2674868"/>
            <a:ext cx="643542" cy="660690"/>
            <a:chOff x="-509825" y="2500600"/>
            <a:chExt cx="949316" cy="974613"/>
          </a:xfrm>
        </p:grpSpPr>
        <p:sp>
          <p:nvSpPr>
            <p:cNvPr id="385" name="Google Shape;385;p14"/>
            <p:cNvSpPr/>
            <p:nvPr/>
          </p:nvSpPr>
          <p:spPr>
            <a:xfrm>
              <a:off x="-509825" y="2500600"/>
              <a:ext cx="949316" cy="974613"/>
            </a:xfrm>
            <a:custGeom>
              <a:avLst/>
              <a:gdLst/>
              <a:ahLst/>
              <a:cxnLst/>
              <a:rect l="l" t="t" r="r" b="b"/>
              <a:pathLst>
                <a:path w="29459" h="30244" extrusionOk="0">
                  <a:moveTo>
                    <a:pt x="15684" y="1482"/>
                  </a:moveTo>
                  <a:lnTo>
                    <a:pt x="16487" y="2641"/>
                  </a:lnTo>
                  <a:cubicBezTo>
                    <a:pt x="16148" y="2713"/>
                    <a:pt x="15880" y="2820"/>
                    <a:pt x="15684" y="3034"/>
                  </a:cubicBezTo>
                  <a:cubicBezTo>
                    <a:pt x="15291" y="3426"/>
                    <a:pt x="15309" y="3926"/>
                    <a:pt x="15327" y="4551"/>
                  </a:cubicBezTo>
                  <a:cubicBezTo>
                    <a:pt x="15327" y="4783"/>
                    <a:pt x="15345" y="6977"/>
                    <a:pt x="15345" y="6977"/>
                  </a:cubicBezTo>
                  <a:cubicBezTo>
                    <a:pt x="15345" y="7173"/>
                    <a:pt x="15416" y="7370"/>
                    <a:pt x="15559" y="7495"/>
                  </a:cubicBezTo>
                  <a:cubicBezTo>
                    <a:pt x="15702" y="7637"/>
                    <a:pt x="15880" y="7709"/>
                    <a:pt x="16077" y="7709"/>
                  </a:cubicBezTo>
                  <a:cubicBezTo>
                    <a:pt x="16077" y="7709"/>
                    <a:pt x="16079" y="7709"/>
                    <a:pt x="16083" y="7709"/>
                  </a:cubicBezTo>
                  <a:cubicBezTo>
                    <a:pt x="16238" y="7709"/>
                    <a:pt x="19040" y="7726"/>
                    <a:pt x="22286" y="9279"/>
                  </a:cubicBezTo>
                  <a:cubicBezTo>
                    <a:pt x="21608" y="9546"/>
                    <a:pt x="20644" y="9814"/>
                    <a:pt x="19449" y="9886"/>
                  </a:cubicBezTo>
                  <a:cubicBezTo>
                    <a:pt x="19199" y="9886"/>
                    <a:pt x="18985" y="10028"/>
                    <a:pt x="18860" y="10225"/>
                  </a:cubicBezTo>
                  <a:cubicBezTo>
                    <a:pt x="18735" y="10439"/>
                    <a:pt x="18717" y="10706"/>
                    <a:pt x="18824" y="10920"/>
                  </a:cubicBezTo>
                  <a:cubicBezTo>
                    <a:pt x="18824" y="10938"/>
                    <a:pt x="19306" y="11955"/>
                    <a:pt x="18789" y="13097"/>
                  </a:cubicBezTo>
                  <a:cubicBezTo>
                    <a:pt x="17861" y="12187"/>
                    <a:pt x="16166" y="10653"/>
                    <a:pt x="14952" y="10278"/>
                  </a:cubicBezTo>
                  <a:cubicBezTo>
                    <a:pt x="14874" y="10258"/>
                    <a:pt x="14796" y="10244"/>
                    <a:pt x="14715" y="10244"/>
                  </a:cubicBezTo>
                  <a:cubicBezTo>
                    <a:pt x="14648" y="10244"/>
                    <a:pt x="14579" y="10254"/>
                    <a:pt x="14506" y="10278"/>
                  </a:cubicBezTo>
                  <a:cubicBezTo>
                    <a:pt x="13293" y="10653"/>
                    <a:pt x="11598" y="12187"/>
                    <a:pt x="10670" y="13097"/>
                  </a:cubicBezTo>
                  <a:cubicBezTo>
                    <a:pt x="10171" y="11973"/>
                    <a:pt x="10617" y="10956"/>
                    <a:pt x="10635" y="10920"/>
                  </a:cubicBezTo>
                  <a:cubicBezTo>
                    <a:pt x="10742" y="10688"/>
                    <a:pt x="10724" y="10439"/>
                    <a:pt x="10599" y="10225"/>
                  </a:cubicBezTo>
                  <a:cubicBezTo>
                    <a:pt x="10474" y="10028"/>
                    <a:pt x="10260" y="9886"/>
                    <a:pt x="10010" y="9868"/>
                  </a:cubicBezTo>
                  <a:cubicBezTo>
                    <a:pt x="8832" y="9814"/>
                    <a:pt x="7851" y="9546"/>
                    <a:pt x="7173" y="9279"/>
                  </a:cubicBezTo>
                  <a:cubicBezTo>
                    <a:pt x="10419" y="7726"/>
                    <a:pt x="13221" y="7709"/>
                    <a:pt x="13376" y="7709"/>
                  </a:cubicBezTo>
                  <a:cubicBezTo>
                    <a:pt x="13379" y="7709"/>
                    <a:pt x="13382" y="7709"/>
                    <a:pt x="13382" y="7709"/>
                  </a:cubicBezTo>
                  <a:cubicBezTo>
                    <a:pt x="13579" y="7709"/>
                    <a:pt x="13757" y="7637"/>
                    <a:pt x="13900" y="7495"/>
                  </a:cubicBezTo>
                  <a:cubicBezTo>
                    <a:pt x="14043" y="7370"/>
                    <a:pt x="14114" y="7173"/>
                    <a:pt x="14114" y="6977"/>
                  </a:cubicBezTo>
                  <a:lnTo>
                    <a:pt x="14114" y="2624"/>
                  </a:lnTo>
                  <a:cubicBezTo>
                    <a:pt x="14132" y="2588"/>
                    <a:pt x="14096" y="1482"/>
                    <a:pt x="15167" y="1482"/>
                  </a:cubicBezTo>
                  <a:close/>
                  <a:moveTo>
                    <a:pt x="22643" y="10706"/>
                  </a:moveTo>
                  <a:cubicBezTo>
                    <a:pt x="24445" y="11366"/>
                    <a:pt x="27995" y="13401"/>
                    <a:pt x="27978" y="19074"/>
                  </a:cubicBezTo>
                  <a:cubicBezTo>
                    <a:pt x="27960" y="21894"/>
                    <a:pt x="26657" y="24320"/>
                    <a:pt x="24177" y="26087"/>
                  </a:cubicBezTo>
                  <a:cubicBezTo>
                    <a:pt x="21768" y="27817"/>
                    <a:pt x="18414" y="28781"/>
                    <a:pt x="14738" y="28781"/>
                  </a:cubicBezTo>
                  <a:cubicBezTo>
                    <a:pt x="11045" y="28781"/>
                    <a:pt x="7691" y="27817"/>
                    <a:pt x="5282" y="26087"/>
                  </a:cubicBezTo>
                  <a:cubicBezTo>
                    <a:pt x="2802" y="24320"/>
                    <a:pt x="1499" y="21894"/>
                    <a:pt x="1481" y="19074"/>
                  </a:cubicBezTo>
                  <a:cubicBezTo>
                    <a:pt x="1463" y="13401"/>
                    <a:pt x="5032" y="11366"/>
                    <a:pt x="6816" y="10706"/>
                  </a:cubicBezTo>
                  <a:cubicBezTo>
                    <a:pt x="7405" y="10920"/>
                    <a:pt x="8154" y="11134"/>
                    <a:pt x="9029" y="11259"/>
                  </a:cubicBezTo>
                  <a:cubicBezTo>
                    <a:pt x="8886" y="12116"/>
                    <a:pt x="8922" y="13454"/>
                    <a:pt x="9992" y="14739"/>
                  </a:cubicBezTo>
                  <a:cubicBezTo>
                    <a:pt x="10117" y="14881"/>
                    <a:pt x="10313" y="14988"/>
                    <a:pt x="10528" y="14988"/>
                  </a:cubicBezTo>
                  <a:lnTo>
                    <a:pt x="10545" y="14988"/>
                  </a:lnTo>
                  <a:cubicBezTo>
                    <a:pt x="10742" y="14988"/>
                    <a:pt x="10938" y="14917"/>
                    <a:pt x="11081" y="14757"/>
                  </a:cubicBezTo>
                  <a:cubicBezTo>
                    <a:pt x="11991" y="13793"/>
                    <a:pt x="13703" y="12223"/>
                    <a:pt x="14738" y="11759"/>
                  </a:cubicBezTo>
                  <a:cubicBezTo>
                    <a:pt x="15755" y="12223"/>
                    <a:pt x="17486" y="13811"/>
                    <a:pt x="18396" y="14757"/>
                  </a:cubicBezTo>
                  <a:cubicBezTo>
                    <a:pt x="18521" y="14917"/>
                    <a:pt x="18717" y="14988"/>
                    <a:pt x="18914" y="14988"/>
                  </a:cubicBezTo>
                  <a:lnTo>
                    <a:pt x="18949" y="14988"/>
                  </a:lnTo>
                  <a:cubicBezTo>
                    <a:pt x="19145" y="14988"/>
                    <a:pt x="19342" y="14899"/>
                    <a:pt x="19485" y="14739"/>
                  </a:cubicBezTo>
                  <a:cubicBezTo>
                    <a:pt x="20537" y="13472"/>
                    <a:pt x="20573" y="12134"/>
                    <a:pt x="20430" y="11259"/>
                  </a:cubicBezTo>
                  <a:cubicBezTo>
                    <a:pt x="21304" y="11134"/>
                    <a:pt x="22054" y="10938"/>
                    <a:pt x="22643" y="10706"/>
                  </a:cubicBezTo>
                  <a:close/>
                  <a:moveTo>
                    <a:pt x="15167" y="1"/>
                  </a:moveTo>
                  <a:cubicBezTo>
                    <a:pt x="13828" y="1"/>
                    <a:pt x="12740" y="1053"/>
                    <a:pt x="12669" y="2374"/>
                  </a:cubicBezTo>
                  <a:cubicBezTo>
                    <a:pt x="12669" y="2374"/>
                    <a:pt x="12651" y="2463"/>
                    <a:pt x="12651" y="2517"/>
                  </a:cubicBezTo>
                  <a:lnTo>
                    <a:pt x="12651" y="6281"/>
                  </a:lnTo>
                  <a:cubicBezTo>
                    <a:pt x="11313" y="6371"/>
                    <a:pt x="8369" y="6799"/>
                    <a:pt x="5228" y="8654"/>
                  </a:cubicBezTo>
                  <a:cubicBezTo>
                    <a:pt x="5014" y="8779"/>
                    <a:pt x="4871" y="9011"/>
                    <a:pt x="4871" y="9261"/>
                  </a:cubicBezTo>
                  <a:cubicBezTo>
                    <a:pt x="4854" y="9493"/>
                    <a:pt x="4961" y="9707"/>
                    <a:pt x="5139" y="9850"/>
                  </a:cubicBezTo>
                  <a:cubicBezTo>
                    <a:pt x="2944" y="11010"/>
                    <a:pt x="0" y="13561"/>
                    <a:pt x="18" y="19074"/>
                  </a:cubicBezTo>
                  <a:cubicBezTo>
                    <a:pt x="36" y="22340"/>
                    <a:pt x="1606" y="25248"/>
                    <a:pt x="4425" y="27282"/>
                  </a:cubicBezTo>
                  <a:cubicBezTo>
                    <a:pt x="7084" y="29191"/>
                    <a:pt x="10742" y="30244"/>
                    <a:pt x="14738" y="30244"/>
                  </a:cubicBezTo>
                  <a:cubicBezTo>
                    <a:pt x="18717" y="30244"/>
                    <a:pt x="22375" y="29191"/>
                    <a:pt x="25034" y="27282"/>
                  </a:cubicBezTo>
                  <a:cubicBezTo>
                    <a:pt x="27853" y="25248"/>
                    <a:pt x="29423" y="22340"/>
                    <a:pt x="29441" y="19074"/>
                  </a:cubicBezTo>
                  <a:cubicBezTo>
                    <a:pt x="29459" y="13579"/>
                    <a:pt x="26532" y="11010"/>
                    <a:pt x="24338" y="9868"/>
                  </a:cubicBezTo>
                  <a:cubicBezTo>
                    <a:pt x="24516" y="9707"/>
                    <a:pt x="24605" y="9493"/>
                    <a:pt x="24605" y="9261"/>
                  </a:cubicBezTo>
                  <a:cubicBezTo>
                    <a:pt x="24588" y="9011"/>
                    <a:pt x="24445" y="8797"/>
                    <a:pt x="24231" y="8672"/>
                  </a:cubicBezTo>
                  <a:cubicBezTo>
                    <a:pt x="21090" y="6817"/>
                    <a:pt x="18146" y="6371"/>
                    <a:pt x="16808" y="6281"/>
                  </a:cubicBezTo>
                  <a:cubicBezTo>
                    <a:pt x="16808" y="6281"/>
                    <a:pt x="16790" y="4194"/>
                    <a:pt x="16808" y="4087"/>
                  </a:cubicBezTo>
                  <a:cubicBezTo>
                    <a:pt x="17076" y="4033"/>
                    <a:pt x="17575" y="4033"/>
                    <a:pt x="17843" y="4033"/>
                  </a:cubicBezTo>
                  <a:cubicBezTo>
                    <a:pt x="18111" y="4033"/>
                    <a:pt x="18360" y="3890"/>
                    <a:pt x="18485" y="3641"/>
                  </a:cubicBezTo>
                  <a:cubicBezTo>
                    <a:pt x="18610" y="3409"/>
                    <a:pt x="18592" y="3123"/>
                    <a:pt x="18432" y="2891"/>
                  </a:cubicBezTo>
                  <a:lnTo>
                    <a:pt x="16665" y="322"/>
                  </a:lnTo>
                  <a:cubicBezTo>
                    <a:pt x="16523" y="126"/>
                    <a:pt x="16309" y="1"/>
                    <a:pt x="160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4"/>
            <p:cNvSpPr/>
            <p:nvPr/>
          </p:nvSpPr>
          <p:spPr>
            <a:xfrm>
              <a:off x="-462679" y="2845604"/>
              <a:ext cx="855026" cy="582467"/>
            </a:xfrm>
            <a:custGeom>
              <a:avLst/>
              <a:gdLst/>
              <a:ahLst/>
              <a:cxnLst/>
              <a:rect l="l" t="t" r="r" b="b"/>
              <a:pathLst>
                <a:path w="26533" h="18075" extrusionOk="0">
                  <a:moveTo>
                    <a:pt x="5353" y="0"/>
                  </a:moveTo>
                  <a:cubicBezTo>
                    <a:pt x="3569" y="660"/>
                    <a:pt x="0" y="2695"/>
                    <a:pt x="18" y="8368"/>
                  </a:cubicBezTo>
                  <a:cubicBezTo>
                    <a:pt x="36" y="11188"/>
                    <a:pt x="1339" y="13614"/>
                    <a:pt x="3819" y="15381"/>
                  </a:cubicBezTo>
                  <a:cubicBezTo>
                    <a:pt x="6228" y="17111"/>
                    <a:pt x="9582" y="18075"/>
                    <a:pt x="13275" y="18075"/>
                  </a:cubicBezTo>
                  <a:cubicBezTo>
                    <a:pt x="16951" y="18075"/>
                    <a:pt x="20305" y="17111"/>
                    <a:pt x="22714" y="15381"/>
                  </a:cubicBezTo>
                  <a:cubicBezTo>
                    <a:pt x="25194" y="13614"/>
                    <a:pt x="26497" y="11188"/>
                    <a:pt x="26515" y="8368"/>
                  </a:cubicBezTo>
                  <a:cubicBezTo>
                    <a:pt x="26532" y="2695"/>
                    <a:pt x="22982" y="660"/>
                    <a:pt x="21180" y="0"/>
                  </a:cubicBezTo>
                  <a:cubicBezTo>
                    <a:pt x="20591" y="232"/>
                    <a:pt x="19841" y="428"/>
                    <a:pt x="18967" y="553"/>
                  </a:cubicBezTo>
                  <a:cubicBezTo>
                    <a:pt x="19110" y="1428"/>
                    <a:pt x="19074" y="2766"/>
                    <a:pt x="18022" y="4033"/>
                  </a:cubicBezTo>
                  <a:cubicBezTo>
                    <a:pt x="17879" y="4193"/>
                    <a:pt x="17682" y="4282"/>
                    <a:pt x="17486" y="4282"/>
                  </a:cubicBezTo>
                  <a:lnTo>
                    <a:pt x="17451" y="4282"/>
                  </a:lnTo>
                  <a:cubicBezTo>
                    <a:pt x="17254" y="4282"/>
                    <a:pt x="17058" y="4211"/>
                    <a:pt x="16933" y="4051"/>
                  </a:cubicBezTo>
                  <a:cubicBezTo>
                    <a:pt x="16023" y="3105"/>
                    <a:pt x="14292" y="1517"/>
                    <a:pt x="13275" y="1053"/>
                  </a:cubicBezTo>
                  <a:cubicBezTo>
                    <a:pt x="12240" y="1517"/>
                    <a:pt x="10528" y="3087"/>
                    <a:pt x="9618" y="4051"/>
                  </a:cubicBezTo>
                  <a:cubicBezTo>
                    <a:pt x="9475" y="4211"/>
                    <a:pt x="9279" y="4282"/>
                    <a:pt x="9082" y="4282"/>
                  </a:cubicBezTo>
                  <a:lnTo>
                    <a:pt x="9065" y="4282"/>
                  </a:lnTo>
                  <a:cubicBezTo>
                    <a:pt x="8850" y="4282"/>
                    <a:pt x="8654" y="4175"/>
                    <a:pt x="8529" y="4033"/>
                  </a:cubicBezTo>
                  <a:cubicBezTo>
                    <a:pt x="7459" y="2748"/>
                    <a:pt x="7423" y="1410"/>
                    <a:pt x="7566" y="553"/>
                  </a:cubicBezTo>
                  <a:cubicBezTo>
                    <a:pt x="6691" y="428"/>
                    <a:pt x="5942" y="214"/>
                    <a:pt x="5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4"/>
            <p:cNvSpPr/>
            <p:nvPr/>
          </p:nvSpPr>
          <p:spPr>
            <a:xfrm>
              <a:off x="-278673" y="2548326"/>
              <a:ext cx="487016" cy="374358"/>
            </a:xfrm>
            <a:custGeom>
              <a:avLst/>
              <a:gdLst/>
              <a:ahLst/>
              <a:cxnLst/>
              <a:rect l="l" t="t" r="r" b="b"/>
              <a:pathLst>
                <a:path w="15113" h="11617" extrusionOk="0">
                  <a:moveTo>
                    <a:pt x="7994" y="1"/>
                  </a:moveTo>
                  <a:cubicBezTo>
                    <a:pt x="6923" y="1"/>
                    <a:pt x="6959" y="1107"/>
                    <a:pt x="6941" y="1143"/>
                  </a:cubicBezTo>
                  <a:lnTo>
                    <a:pt x="6941" y="5496"/>
                  </a:lnTo>
                  <a:cubicBezTo>
                    <a:pt x="6941" y="5692"/>
                    <a:pt x="6870" y="5889"/>
                    <a:pt x="6727" y="6014"/>
                  </a:cubicBezTo>
                  <a:cubicBezTo>
                    <a:pt x="6584" y="6156"/>
                    <a:pt x="6406" y="6228"/>
                    <a:pt x="6209" y="6228"/>
                  </a:cubicBezTo>
                  <a:cubicBezTo>
                    <a:pt x="6209" y="6228"/>
                    <a:pt x="6206" y="6228"/>
                    <a:pt x="6203" y="6228"/>
                  </a:cubicBezTo>
                  <a:cubicBezTo>
                    <a:pt x="6048" y="6228"/>
                    <a:pt x="3246" y="6245"/>
                    <a:pt x="0" y="7798"/>
                  </a:cubicBezTo>
                  <a:cubicBezTo>
                    <a:pt x="678" y="8065"/>
                    <a:pt x="1659" y="8333"/>
                    <a:pt x="2837" y="8387"/>
                  </a:cubicBezTo>
                  <a:cubicBezTo>
                    <a:pt x="3087" y="8405"/>
                    <a:pt x="3301" y="8547"/>
                    <a:pt x="3426" y="8744"/>
                  </a:cubicBezTo>
                  <a:cubicBezTo>
                    <a:pt x="3551" y="8958"/>
                    <a:pt x="3569" y="9207"/>
                    <a:pt x="3462" y="9439"/>
                  </a:cubicBezTo>
                  <a:cubicBezTo>
                    <a:pt x="3444" y="9475"/>
                    <a:pt x="2998" y="10492"/>
                    <a:pt x="3497" y="11616"/>
                  </a:cubicBezTo>
                  <a:cubicBezTo>
                    <a:pt x="4425" y="10706"/>
                    <a:pt x="6120" y="9172"/>
                    <a:pt x="7333" y="8797"/>
                  </a:cubicBezTo>
                  <a:cubicBezTo>
                    <a:pt x="7406" y="8773"/>
                    <a:pt x="7475" y="8763"/>
                    <a:pt x="7542" y="8763"/>
                  </a:cubicBezTo>
                  <a:cubicBezTo>
                    <a:pt x="7623" y="8763"/>
                    <a:pt x="7701" y="8777"/>
                    <a:pt x="7779" y="8797"/>
                  </a:cubicBezTo>
                  <a:cubicBezTo>
                    <a:pt x="8993" y="9172"/>
                    <a:pt x="10688" y="10706"/>
                    <a:pt x="11616" y="11616"/>
                  </a:cubicBezTo>
                  <a:cubicBezTo>
                    <a:pt x="12133" y="10474"/>
                    <a:pt x="11651" y="9457"/>
                    <a:pt x="11651" y="9439"/>
                  </a:cubicBezTo>
                  <a:cubicBezTo>
                    <a:pt x="11544" y="9225"/>
                    <a:pt x="11562" y="8958"/>
                    <a:pt x="11687" y="8744"/>
                  </a:cubicBezTo>
                  <a:cubicBezTo>
                    <a:pt x="11812" y="8547"/>
                    <a:pt x="12026" y="8405"/>
                    <a:pt x="12276" y="8405"/>
                  </a:cubicBezTo>
                  <a:cubicBezTo>
                    <a:pt x="13471" y="8333"/>
                    <a:pt x="14435" y="8065"/>
                    <a:pt x="15113" y="7798"/>
                  </a:cubicBezTo>
                  <a:cubicBezTo>
                    <a:pt x="11867" y="6245"/>
                    <a:pt x="9065" y="6228"/>
                    <a:pt x="8910" y="6228"/>
                  </a:cubicBezTo>
                  <a:cubicBezTo>
                    <a:pt x="8906" y="6228"/>
                    <a:pt x="8904" y="6228"/>
                    <a:pt x="8904" y="6228"/>
                  </a:cubicBezTo>
                  <a:cubicBezTo>
                    <a:pt x="8707" y="6228"/>
                    <a:pt x="8529" y="6156"/>
                    <a:pt x="8386" y="6014"/>
                  </a:cubicBezTo>
                  <a:cubicBezTo>
                    <a:pt x="8243" y="5889"/>
                    <a:pt x="8172" y="5692"/>
                    <a:pt x="8172" y="5496"/>
                  </a:cubicBezTo>
                  <a:cubicBezTo>
                    <a:pt x="8172" y="5496"/>
                    <a:pt x="8154" y="3302"/>
                    <a:pt x="8154" y="3070"/>
                  </a:cubicBezTo>
                  <a:cubicBezTo>
                    <a:pt x="8136" y="2445"/>
                    <a:pt x="8118" y="1945"/>
                    <a:pt x="8511" y="1553"/>
                  </a:cubicBezTo>
                  <a:cubicBezTo>
                    <a:pt x="8707" y="1339"/>
                    <a:pt x="8975" y="1232"/>
                    <a:pt x="9314" y="1160"/>
                  </a:cubicBezTo>
                  <a:lnTo>
                    <a:pt x="85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14"/>
            <p:cNvGrpSpPr/>
            <p:nvPr/>
          </p:nvGrpSpPr>
          <p:grpSpPr>
            <a:xfrm>
              <a:off x="198250" y="2922675"/>
              <a:ext cx="128925" cy="236625"/>
              <a:chOff x="899550" y="2182300"/>
              <a:chExt cx="128925" cy="236625"/>
            </a:xfrm>
          </p:grpSpPr>
          <p:sp>
            <p:nvSpPr>
              <p:cNvPr id="389" name="Google Shape;389;p14"/>
              <p:cNvSpPr/>
              <p:nvPr/>
            </p:nvSpPr>
            <p:spPr>
              <a:xfrm>
                <a:off x="951525" y="2229375"/>
                <a:ext cx="76950" cy="189550"/>
              </a:xfrm>
              <a:custGeom>
                <a:avLst/>
                <a:gdLst/>
                <a:ahLst/>
                <a:cxnLst/>
                <a:rect l="l" t="t" r="r" b="b"/>
                <a:pathLst>
                  <a:path w="3078" h="7582" extrusionOk="0">
                    <a:moveTo>
                      <a:pt x="227" y="0"/>
                    </a:moveTo>
                    <a:cubicBezTo>
                      <a:pt x="180" y="0"/>
                      <a:pt x="134" y="16"/>
                      <a:pt x="98" y="52"/>
                    </a:cubicBezTo>
                    <a:cubicBezTo>
                      <a:pt x="9" y="123"/>
                      <a:pt x="0" y="248"/>
                      <a:pt x="71" y="338"/>
                    </a:cubicBezTo>
                    <a:cubicBezTo>
                      <a:pt x="1749" y="2291"/>
                      <a:pt x="2676" y="4798"/>
                      <a:pt x="2676" y="7376"/>
                    </a:cubicBezTo>
                    <a:cubicBezTo>
                      <a:pt x="2676" y="7492"/>
                      <a:pt x="2766" y="7581"/>
                      <a:pt x="2882" y="7581"/>
                    </a:cubicBezTo>
                    <a:cubicBezTo>
                      <a:pt x="2989" y="7581"/>
                      <a:pt x="3078" y="7492"/>
                      <a:pt x="3078" y="7376"/>
                    </a:cubicBezTo>
                    <a:cubicBezTo>
                      <a:pt x="3078" y="4700"/>
                      <a:pt x="2123" y="2104"/>
                      <a:pt x="384" y="70"/>
                    </a:cubicBezTo>
                    <a:cubicBezTo>
                      <a:pt x="344" y="25"/>
                      <a:pt x="285" y="0"/>
                      <a:pt x="227"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4"/>
              <p:cNvSpPr/>
              <p:nvPr/>
            </p:nvSpPr>
            <p:spPr>
              <a:xfrm>
                <a:off x="899550" y="2182300"/>
                <a:ext cx="39500" cy="32550"/>
              </a:xfrm>
              <a:custGeom>
                <a:avLst/>
                <a:gdLst/>
                <a:ahLst/>
                <a:cxnLst/>
                <a:rect l="l" t="t" r="r" b="b"/>
                <a:pathLst>
                  <a:path w="1580" h="1302" extrusionOk="0">
                    <a:moveTo>
                      <a:pt x="233" y="1"/>
                    </a:moveTo>
                    <a:cubicBezTo>
                      <a:pt x="166" y="1"/>
                      <a:pt x="102" y="32"/>
                      <a:pt x="63" y="88"/>
                    </a:cubicBezTo>
                    <a:cubicBezTo>
                      <a:pt x="0" y="178"/>
                      <a:pt x="27" y="303"/>
                      <a:pt x="116" y="365"/>
                    </a:cubicBezTo>
                    <a:cubicBezTo>
                      <a:pt x="500" y="633"/>
                      <a:pt x="866" y="936"/>
                      <a:pt x="1214" y="1248"/>
                    </a:cubicBezTo>
                    <a:cubicBezTo>
                      <a:pt x="1258" y="1284"/>
                      <a:pt x="1303" y="1302"/>
                      <a:pt x="1356" y="1302"/>
                    </a:cubicBezTo>
                    <a:cubicBezTo>
                      <a:pt x="1410" y="1302"/>
                      <a:pt x="1464" y="1284"/>
                      <a:pt x="1499" y="1239"/>
                    </a:cubicBezTo>
                    <a:cubicBezTo>
                      <a:pt x="1579" y="1150"/>
                      <a:pt x="1571" y="1025"/>
                      <a:pt x="1490" y="954"/>
                    </a:cubicBezTo>
                    <a:cubicBezTo>
                      <a:pt x="1125" y="624"/>
                      <a:pt x="741" y="311"/>
                      <a:pt x="348" y="35"/>
                    </a:cubicBezTo>
                    <a:cubicBezTo>
                      <a:pt x="312" y="12"/>
                      <a:pt x="272" y="1"/>
                      <a:pt x="233"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1" name="Google Shape;391;p14"/>
          <p:cNvSpPr/>
          <p:nvPr/>
        </p:nvSpPr>
        <p:spPr>
          <a:xfrm rot="-3144039">
            <a:off x="3427019" y="-138171"/>
            <a:ext cx="584106" cy="554985"/>
          </a:xfrm>
          <a:custGeom>
            <a:avLst/>
            <a:gdLst/>
            <a:ahLst/>
            <a:cxnLst/>
            <a:rect l="l" t="t" r="r" b="b"/>
            <a:pathLst>
              <a:path w="7022" h="6671" extrusionOk="0">
                <a:moveTo>
                  <a:pt x="3015" y="868"/>
                </a:moveTo>
                <a:cubicBezTo>
                  <a:pt x="3190" y="868"/>
                  <a:pt x="3334" y="889"/>
                  <a:pt x="3408" y="925"/>
                </a:cubicBezTo>
                <a:cubicBezTo>
                  <a:pt x="3426" y="1006"/>
                  <a:pt x="3444" y="1131"/>
                  <a:pt x="3462" y="1238"/>
                </a:cubicBezTo>
                <a:cubicBezTo>
                  <a:pt x="3515" y="1630"/>
                  <a:pt x="3578" y="2076"/>
                  <a:pt x="3934" y="2281"/>
                </a:cubicBezTo>
                <a:cubicBezTo>
                  <a:pt x="4015" y="2327"/>
                  <a:pt x="4125" y="2367"/>
                  <a:pt x="4263" y="2367"/>
                </a:cubicBezTo>
                <a:cubicBezTo>
                  <a:pt x="4368" y="2367"/>
                  <a:pt x="4491" y="2343"/>
                  <a:pt x="4630" y="2281"/>
                </a:cubicBezTo>
                <a:cubicBezTo>
                  <a:pt x="4773" y="2219"/>
                  <a:pt x="4889" y="2157"/>
                  <a:pt x="4996" y="2103"/>
                </a:cubicBezTo>
                <a:cubicBezTo>
                  <a:pt x="5209" y="1996"/>
                  <a:pt x="5310" y="1950"/>
                  <a:pt x="5390" y="1950"/>
                </a:cubicBezTo>
                <a:cubicBezTo>
                  <a:pt x="5450" y="1950"/>
                  <a:pt x="5499" y="1977"/>
                  <a:pt x="5576" y="2023"/>
                </a:cubicBezTo>
                <a:cubicBezTo>
                  <a:pt x="5915" y="2228"/>
                  <a:pt x="6138" y="2594"/>
                  <a:pt x="6138" y="2710"/>
                </a:cubicBezTo>
                <a:cubicBezTo>
                  <a:pt x="6022" y="2799"/>
                  <a:pt x="5897" y="2888"/>
                  <a:pt x="5772" y="2959"/>
                </a:cubicBezTo>
                <a:cubicBezTo>
                  <a:pt x="5451" y="3165"/>
                  <a:pt x="5085" y="3397"/>
                  <a:pt x="4960" y="3852"/>
                </a:cubicBezTo>
                <a:cubicBezTo>
                  <a:pt x="4835" y="4298"/>
                  <a:pt x="5121" y="4592"/>
                  <a:pt x="5281" y="4770"/>
                </a:cubicBezTo>
                <a:cubicBezTo>
                  <a:pt x="5424" y="4922"/>
                  <a:pt x="5504" y="5011"/>
                  <a:pt x="5522" y="5172"/>
                </a:cubicBezTo>
                <a:cubicBezTo>
                  <a:pt x="5522" y="5190"/>
                  <a:pt x="5496" y="5288"/>
                  <a:pt x="5326" y="5422"/>
                </a:cubicBezTo>
                <a:cubicBezTo>
                  <a:pt x="5041" y="5671"/>
                  <a:pt x="4657" y="5796"/>
                  <a:pt x="4523" y="5796"/>
                </a:cubicBezTo>
                <a:cubicBezTo>
                  <a:pt x="4425" y="5716"/>
                  <a:pt x="4282" y="5439"/>
                  <a:pt x="4202" y="5279"/>
                </a:cubicBezTo>
                <a:cubicBezTo>
                  <a:pt x="4006" y="4913"/>
                  <a:pt x="3827" y="4565"/>
                  <a:pt x="3453" y="4565"/>
                </a:cubicBezTo>
                <a:cubicBezTo>
                  <a:pt x="3033" y="4565"/>
                  <a:pt x="2900" y="4984"/>
                  <a:pt x="2766" y="5386"/>
                </a:cubicBezTo>
                <a:cubicBezTo>
                  <a:pt x="2730" y="5502"/>
                  <a:pt x="2668" y="5689"/>
                  <a:pt x="2614" y="5796"/>
                </a:cubicBezTo>
                <a:cubicBezTo>
                  <a:pt x="2471" y="5787"/>
                  <a:pt x="2204" y="5752"/>
                  <a:pt x="1909" y="5671"/>
                </a:cubicBezTo>
                <a:cubicBezTo>
                  <a:pt x="1481" y="5555"/>
                  <a:pt x="1294" y="5422"/>
                  <a:pt x="1240" y="5368"/>
                </a:cubicBezTo>
                <a:cubicBezTo>
                  <a:pt x="1240" y="5297"/>
                  <a:pt x="1249" y="5225"/>
                  <a:pt x="1249" y="5154"/>
                </a:cubicBezTo>
                <a:cubicBezTo>
                  <a:pt x="1285" y="4663"/>
                  <a:pt x="1321" y="4271"/>
                  <a:pt x="1178" y="3950"/>
                </a:cubicBezTo>
                <a:cubicBezTo>
                  <a:pt x="1080" y="3718"/>
                  <a:pt x="1044" y="3566"/>
                  <a:pt x="1071" y="3459"/>
                </a:cubicBezTo>
                <a:cubicBezTo>
                  <a:pt x="1285" y="3388"/>
                  <a:pt x="1570" y="3245"/>
                  <a:pt x="1695" y="2951"/>
                </a:cubicBezTo>
                <a:cubicBezTo>
                  <a:pt x="1775" y="2754"/>
                  <a:pt x="1811" y="2442"/>
                  <a:pt x="1508" y="2049"/>
                </a:cubicBezTo>
                <a:cubicBezTo>
                  <a:pt x="1410" y="1925"/>
                  <a:pt x="1374" y="1818"/>
                  <a:pt x="1383" y="1728"/>
                </a:cubicBezTo>
                <a:cubicBezTo>
                  <a:pt x="1419" y="1505"/>
                  <a:pt x="1838" y="1220"/>
                  <a:pt x="1972" y="1131"/>
                </a:cubicBezTo>
                <a:cubicBezTo>
                  <a:pt x="2241" y="944"/>
                  <a:pt x="2682" y="868"/>
                  <a:pt x="3015" y="868"/>
                </a:cubicBezTo>
                <a:close/>
                <a:moveTo>
                  <a:pt x="2999" y="1"/>
                </a:moveTo>
                <a:cubicBezTo>
                  <a:pt x="2461" y="1"/>
                  <a:pt x="1863" y="154"/>
                  <a:pt x="1481" y="417"/>
                </a:cubicBezTo>
                <a:cubicBezTo>
                  <a:pt x="1053" y="702"/>
                  <a:pt x="616" y="1068"/>
                  <a:pt x="527" y="1595"/>
                </a:cubicBezTo>
                <a:cubicBezTo>
                  <a:pt x="482" y="1925"/>
                  <a:pt x="580" y="2255"/>
                  <a:pt x="821" y="2576"/>
                </a:cubicBezTo>
                <a:cubicBezTo>
                  <a:pt x="839" y="2585"/>
                  <a:pt x="848" y="2603"/>
                  <a:pt x="857" y="2612"/>
                </a:cubicBezTo>
                <a:cubicBezTo>
                  <a:pt x="812" y="2629"/>
                  <a:pt x="767" y="2647"/>
                  <a:pt x="723" y="2647"/>
                </a:cubicBezTo>
                <a:lnTo>
                  <a:pt x="553" y="2674"/>
                </a:lnTo>
                <a:lnTo>
                  <a:pt x="437" y="2817"/>
                </a:lnTo>
                <a:cubicBezTo>
                  <a:pt x="0" y="3388"/>
                  <a:pt x="277" y="4039"/>
                  <a:pt x="384" y="4289"/>
                </a:cubicBezTo>
                <a:cubicBezTo>
                  <a:pt x="437" y="4414"/>
                  <a:pt x="411" y="4744"/>
                  <a:pt x="393" y="5092"/>
                </a:cubicBezTo>
                <a:cubicBezTo>
                  <a:pt x="384" y="5172"/>
                  <a:pt x="375" y="5261"/>
                  <a:pt x="366" y="5359"/>
                </a:cubicBezTo>
                <a:cubicBezTo>
                  <a:pt x="357" y="5520"/>
                  <a:pt x="393" y="5761"/>
                  <a:pt x="643" y="6001"/>
                </a:cubicBezTo>
                <a:cubicBezTo>
                  <a:pt x="1106" y="6448"/>
                  <a:pt x="2230" y="6671"/>
                  <a:pt x="2703" y="6671"/>
                </a:cubicBezTo>
                <a:cubicBezTo>
                  <a:pt x="2739" y="6671"/>
                  <a:pt x="2784" y="6671"/>
                  <a:pt x="2810" y="6662"/>
                </a:cubicBezTo>
                <a:cubicBezTo>
                  <a:pt x="3212" y="6617"/>
                  <a:pt x="3390" y="6242"/>
                  <a:pt x="3524" y="5850"/>
                </a:cubicBezTo>
                <a:cubicBezTo>
                  <a:pt x="3685" y="6153"/>
                  <a:pt x="3872" y="6448"/>
                  <a:pt x="4148" y="6581"/>
                </a:cubicBezTo>
                <a:cubicBezTo>
                  <a:pt x="4261" y="6639"/>
                  <a:pt x="4388" y="6663"/>
                  <a:pt x="4520" y="6663"/>
                </a:cubicBezTo>
                <a:cubicBezTo>
                  <a:pt x="4962" y="6663"/>
                  <a:pt x="5464" y="6394"/>
                  <a:pt x="5719" y="6216"/>
                </a:cubicBezTo>
                <a:cubicBezTo>
                  <a:pt x="6200" y="5877"/>
                  <a:pt x="6432" y="5466"/>
                  <a:pt x="6388" y="5065"/>
                </a:cubicBezTo>
                <a:cubicBezTo>
                  <a:pt x="6325" y="4619"/>
                  <a:pt x="6075" y="4351"/>
                  <a:pt x="5915" y="4173"/>
                </a:cubicBezTo>
                <a:cubicBezTo>
                  <a:pt x="5879" y="4137"/>
                  <a:pt x="5826" y="4083"/>
                  <a:pt x="5808" y="4057"/>
                </a:cubicBezTo>
                <a:cubicBezTo>
                  <a:pt x="5852" y="3932"/>
                  <a:pt x="6031" y="3825"/>
                  <a:pt x="6236" y="3691"/>
                </a:cubicBezTo>
                <a:cubicBezTo>
                  <a:pt x="6379" y="3602"/>
                  <a:pt x="6539" y="3504"/>
                  <a:pt x="6691" y="3379"/>
                </a:cubicBezTo>
                <a:cubicBezTo>
                  <a:pt x="6914" y="3200"/>
                  <a:pt x="7021" y="2942"/>
                  <a:pt x="7003" y="2656"/>
                </a:cubicBezTo>
                <a:cubicBezTo>
                  <a:pt x="6968" y="2130"/>
                  <a:pt x="6486" y="1568"/>
                  <a:pt x="6031" y="1282"/>
                </a:cubicBezTo>
                <a:cubicBezTo>
                  <a:pt x="5795" y="1138"/>
                  <a:pt x="5587" y="1084"/>
                  <a:pt x="5397" y="1084"/>
                </a:cubicBezTo>
                <a:cubicBezTo>
                  <a:pt x="5105" y="1084"/>
                  <a:pt x="4856" y="1212"/>
                  <a:pt x="4612" y="1336"/>
                </a:cubicBezTo>
                <a:cubicBezTo>
                  <a:pt x="4532" y="1371"/>
                  <a:pt x="4452" y="1407"/>
                  <a:pt x="4372" y="1452"/>
                </a:cubicBezTo>
                <a:cubicBezTo>
                  <a:pt x="4345" y="1354"/>
                  <a:pt x="4327" y="1211"/>
                  <a:pt x="4318" y="1122"/>
                </a:cubicBezTo>
                <a:cubicBezTo>
                  <a:pt x="4291" y="934"/>
                  <a:pt x="4264" y="747"/>
                  <a:pt x="4211" y="586"/>
                </a:cubicBezTo>
                <a:cubicBezTo>
                  <a:pt x="4148" y="426"/>
                  <a:pt x="4006" y="203"/>
                  <a:pt x="3631" y="87"/>
                </a:cubicBezTo>
                <a:cubicBezTo>
                  <a:pt x="3445" y="28"/>
                  <a:pt x="3227" y="1"/>
                  <a:pt x="2999" y="1"/>
                </a:cubicBezTo>
                <a:close/>
              </a:path>
            </a:pathLst>
          </a:custGeom>
          <a:solidFill>
            <a:srgbClr val="4A9E4A"/>
          </a:solidFill>
          <a:ln w="3810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14"/>
          <p:cNvGrpSpPr/>
          <p:nvPr/>
        </p:nvGrpSpPr>
        <p:grpSpPr>
          <a:xfrm rot="-2079588">
            <a:off x="1952557" y="4138397"/>
            <a:ext cx="669672" cy="533419"/>
            <a:chOff x="-602987" y="2563895"/>
            <a:chExt cx="640505" cy="510186"/>
          </a:xfrm>
        </p:grpSpPr>
        <p:sp>
          <p:nvSpPr>
            <p:cNvPr id="393" name="Google Shape;393;p14"/>
            <p:cNvSpPr/>
            <p:nvPr/>
          </p:nvSpPr>
          <p:spPr>
            <a:xfrm>
              <a:off x="-602987" y="2563895"/>
              <a:ext cx="640505" cy="510186"/>
            </a:xfrm>
            <a:custGeom>
              <a:avLst/>
              <a:gdLst/>
              <a:ahLst/>
              <a:cxnLst/>
              <a:rect l="l" t="t" r="r" b="b"/>
              <a:pathLst>
                <a:path w="5577" h="4442" extrusionOk="0">
                  <a:moveTo>
                    <a:pt x="2143" y="1"/>
                  </a:moveTo>
                  <a:cubicBezTo>
                    <a:pt x="1373" y="1"/>
                    <a:pt x="443" y="260"/>
                    <a:pt x="90" y="1400"/>
                  </a:cubicBezTo>
                  <a:cubicBezTo>
                    <a:pt x="90" y="1418"/>
                    <a:pt x="81" y="1436"/>
                    <a:pt x="81" y="1454"/>
                  </a:cubicBezTo>
                  <a:cubicBezTo>
                    <a:pt x="54" y="1623"/>
                    <a:pt x="1" y="2435"/>
                    <a:pt x="938" y="2854"/>
                  </a:cubicBezTo>
                  <a:cubicBezTo>
                    <a:pt x="1098" y="2926"/>
                    <a:pt x="1170" y="3104"/>
                    <a:pt x="1107" y="3265"/>
                  </a:cubicBezTo>
                  <a:lnTo>
                    <a:pt x="1009" y="3532"/>
                  </a:lnTo>
                  <a:cubicBezTo>
                    <a:pt x="946" y="3711"/>
                    <a:pt x="1045" y="3907"/>
                    <a:pt x="1223" y="3961"/>
                  </a:cubicBezTo>
                  <a:lnTo>
                    <a:pt x="2820" y="4424"/>
                  </a:lnTo>
                  <a:cubicBezTo>
                    <a:pt x="2853" y="4436"/>
                    <a:pt x="2886" y="4441"/>
                    <a:pt x="2919" y="4441"/>
                  </a:cubicBezTo>
                  <a:cubicBezTo>
                    <a:pt x="3063" y="4441"/>
                    <a:pt x="3194" y="4336"/>
                    <a:pt x="3230" y="4184"/>
                  </a:cubicBezTo>
                  <a:lnTo>
                    <a:pt x="3311" y="3827"/>
                  </a:lnTo>
                  <a:cubicBezTo>
                    <a:pt x="3343" y="3675"/>
                    <a:pt x="3475" y="3573"/>
                    <a:pt x="3631" y="3573"/>
                  </a:cubicBezTo>
                  <a:cubicBezTo>
                    <a:pt x="3649" y="3573"/>
                    <a:pt x="3667" y="3574"/>
                    <a:pt x="3685" y="3577"/>
                  </a:cubicBezTo>
                  <a:cubicBezTo>
                    <a:pt x="3753" y="3587"/>
                    <a:pt x="3830" y="3594"/>
                    <a:pt x="3912" y="3594"/>
                  </a:cubicBezTo>
                  <a:cubicBezTo>
                    <a:pt x="4324" y="3594"/>
                    <a:pt x="4870" y="3413"/>
                    <a:pt x="5130" y="2542"/>
                  </a:cubicBezTo>
                  <a:cubicBezTo>
                    <a:pt x="5576" y="1043"/>
                    <a:pt x="3676" y="294"/>
                    <a:pt x="3212" y="151"/>
                  </a:cubicBezTo>
                  <a:cubicBezTo>
                    <a:pt x="3035" y="100"/>
                    <a:pt x="2620" y="1"/>
                    <a:pt x="2143" y="1"/>
                  </a:cubicBezTo>
                  <a:close/>
                </a:path>
              </a:pathLst>
            </a:cu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4"/>
            <p:cNvSpPr/>
            <p:nvPr/>
          </p:nvSpPr>
          <p:spPr>
            <a:xfrm>
              <a:off x="-222844" y="2847239"/>
              <a:ext cx="99458" cy="156203"/>
            </a:xfrm>
            <a:custGeom>
              <a:avLst/>
              <a:gdLst/>
              <a:ahLst/>
              <a:cxnLst/>
              <a:rect l="l" t="t" r="r" b="b"/>
              <a:pathLst>
                <a:path w="866" h="1360" extrusionOk="0">
                  <a:moveTo>
                    <a:pt x="421" y="0"/>
                  </a:moveTo>
                  <a:cubicBezTo>
                    <a:pt x="330" y="0"/>
                    <a:pt x="242" y="65"/>
                    <a:pt x="224" y="164"/>
                  </a:cubicBezTo>
                  <a:lnTo>
                    <a:pt x="1" y="1360"/>
                  </a:lnTo>
                  <a:lnTo>
                    <a:pt x="286" y="905"/>
                  </a:lnTo>
                  <a:cubicBezTo>
                    <a:pt x="344" y="922"/>
                    <a:pt x="395" y="929"/>
                    <a:pt x="441" y="929"/>
                  </a:cubicBezTo>
                  <a:cubicBezTo>
                    <a:pt x="683" y="929"/>
                    <a:pt x="759" y="726"/>
                    <a:pt x="759" y="726"/>
                  </a:cubicBezTo>
                  <a:cubicBezTo>
                    <a:pt x="866" y="369"/>
                    <a:pt x="705" y="155"/>
                    <a:pt x="536" y="39"/>
                  </a:cubicBezTo>
                  <a:cubicBezTo>
                    <a:pt x="501" y="12"/>
                    <a:pt x="461" y="0"/>
                    <a:pt x="421" y="0"/>
                  </a:cubicBezTo>
                  <a:close/>
                </a:path>
              </a:pathLst>
            </a:cu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4"/>
            <p:cNvSpPr/>
            <p:nvPr/>
          </p:nvSpPr>
          <p:spPr>
            <a:xfrm>
              <a:off x="-519953" y="2772814"/>
              <a:ext cx="104396" cy="161027"/>
            </a:xfrm>
            <a:custGeom>
              <a:avLst/>
              <a:gdLst/>
              <a:ahLst/>
              <a:cxnLst/>
              <a:rect l="l" t="t" r="r" b="b"/>
              <a:pathLst>
                <a:path w="909" h="1402" extrusionOk="0">
                  <a:moveTo>
                    <a:pt x="673" y="0"/>
                  </a:moveTo>
                  <a:cubicBezTo>
                    <a:pt x="669" y="0"/>
                    <a:pt x="665" y="0"/>
                    <a:pt x="661" y="0"/>
                  </a:cubicBezTo>
                  <a:cubicBezTo>
                    <a:pt x="464" y="9"/>
                    <a:pt x="215" y="99"/>
                    <a:pt x="108" y="455"/>
                  </a:cubicBezTo>
                  <a:cubicBezTo>
                    <a:pt x="108" y="455"/>
                    <a:pt x="0" y="803"/>
                    <a:pt x="402" y="919"/>
                  </a:cubicBezTo>
                  <a:lnTo>
                    <a:pt x="393" y="1401"/>
                  </a:lnTo>
                  <a:lnTo>
                    <a:pt x="857" y="277"/>
                  </a:lnTo>
                  <a:cubicBezTo>
                    <a:pt x="909" y="147"/>
                    <a:pt x="818" y="0"/>
                    <a:pt x="673" y="0"/>
                  </a:cubicBezTo>
                  <a:close/>
                </a:path>
              </a:pathLst>
            </a:cu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14"/>
          <p:cNvSpPr txBox="1">
            <a:spLocks noGrp="1"/>
          </p:cNvSpPr>
          <p:nvPr>
            <p:ph type="title"/>
          </p:nvPr>
        </p:nvSpPr>
        <p:spPr>
          <a:xfrm>
            <a:off x="1328850" y="1596450"/>
            <a:ext cx="6486300" cy="1509900"/>
          </a:xfrm>
          <a:prstGeom prst="rect">
            <a:avLst/>
          </a:prstGeom>
        </p:spPr>
        <p:txBody>
          <a:bodyPr spcFirstLastPara="1" wrap="square" lIns="0" tIns="0" rIns="0" bIns="0" anchor="ctr" anchorCtr="0">
            <a:noAutofit/>
          </a:bodyPr>
          <a:lstStyle>
            <a:lvl1pPr lvl="0" rtl="0">
              <a:spcBef>
                <a:spcPts val="0"/>
              </a:spcBef>
              <a:spcAft>
                <a:spcPts val="0"/>
              </a:spcAft>
              <a:buSzPts val="4000"/>
              <a:buFont typeface="Montserrat"/>
              <a:buNone/>
              <a:defRPr sz="2600" b="0">
                <a:latin typeface="Montserrat"/>
                <a:ea typeface="Montserrat"/>
                <a:cs typeface="Montserrat"/>
                <a:sym typeface="Montserrat"/>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97" name="Google Shape;397;p14"/>
          <p:cNvSpPr txBox="1">
            <a:spLocks noGrp="1"/>
          </p:cNvSpPr>
          <p:nvPr>
            <p:ph type="subTitle" idx="1"/>
          </p:nvPr>
        </p:nvSpPr>
        <p:spPr>
          <a:xfrm>
            <a:off x="1860300" y="3439375"/>
            <a:ext cx="5423400" cy="440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Font typeface="Titillium Web"/>
              <a:buNone/>
              <a:defRPr sz="1800">
                <a:solidFill>
                  <a:schemeClr val="dk2"/>
                </a:solidFill>
                <a:latin typeface="Passion One"/>
                <a:ea typeface="Passion One"/>
                <a:cs typeface="Passion One"/>
                <a:sym typeface="Passion One"/>
              </a:defRPr>
            </a:lvl1pPr>
            <a:lvl2pPr lvl="1" algn="ctr" rtl="0">
              <a:lnSpc>
                <a:spcPct val="100000"/>
              </a:lnSpc>
              <a:spcBef>
                <a:spcPts val="0"/>
              </a:spcBef>
              <a:spcAft>
                <a:spcPts val="0"/>
              </a:spcAft>
              <a:buSzPts val="1600"/>
              <a:buFont typeface="Titillium Web"/>
              <a:buNone/>
              <a:defRPr b="1">
                <a:latin typeface="Titillium Web"/>
                <a:ea typeface="Titillium Web"/>
                <a:cs typeface="Titillium Web"/>
                <a:sym typeface="Titillium Web"/>
              </a:defRPr>
            </a:lvl2pPr>
            <a:lvl3pPr lvl="2" algn="ctr" rtl="0">
              <a:lnSpc>
                <a:spcPct val="100000"/>
              </a:lnSpc>
              <a:spcBef>
                <a:spcPts val="0"/>
              </a:spcBef>
              <a:spcAft>
                <a:spcPts val="0"/>
              </a:spcAft>
              <a:buSzPts val="1600"/>
              <a:buFont typeface="Titillium Web"/>
              <a:buNone/>
              <a:defRPr b="1">
                <a:latin typeface="Titillium Web"/>
                <a:ea typeface="Titillium Web"/>
                <a:cs typeface="Titillium Web"/>
                <a:sym typeface="Titillium Web"/>
              </a:defRPr>
            </a:lvl3pPr>
            <a:lvl4pPr lvl="3" algn="ctr" rtl="0">
              <a:lnSpc>
                <a:spcPct val="100000"/>
              </a:lnSpc>
              <a:spcBef>
                <a:spcPts val="0"/>
              </a:spcBef>
              <a:spcAft>
                <a:spcPts val="0"/>
              </a:spcAft>
              <a:buSzPts val="1600"/>
              <a:buFont typeface="Titillium Web"/>
              <a:buNone/>
              <a:defRPr b="1">
                <a:latin typeface="Titillium Web"/>
                <a:ea typeface="Titillium Web"/>
                <a:cs typeface="Titillium Web"/>
                <a:sym typeface="Titillium Web"/>
              </a:defRPr>
            </a:lvl4pPr>
            <a:lvl5pPr lvl="4" algn="ctr" rtl="0">
              <a:lnSpc>
                <a:spcPct val="100000"/>
              </a:lnSpc>
              <a:spcBef>
                <a:spcPts val="0"/>
              </a:spcBef>
              <a:spcAft>
                <a:spcPts val="0"/>
              </a:spcAft>
              <a:buSzPts val="1600"/>
              <a:buFont typeface="Titillium Web"/>
              <a:buNone/>
              <a:defRPr b="1">
                <a:latin typeface="Titillium Web"/>
                <a:ea typeface="Titillium Web"/>
                <a:cs typeface="Titillium Web"/>
                <a:sym typeface="Titillium Web"/>
              </a:defRPr>
            </a:lvl5pPr>
            <a:lvl6pPr lvl="5" algn="ctr" rtl="0">
              <a:lnSpc>
                <a:spcPct val="100000"/>
              </a:lnSpc>
              <a:spcBef>
                <a:spcPts val="0"/>
              </a:spcBef>
              <a:spcAft>
                <a:spcPts val="0"/>
              </a:spcAft>
              <a:buSzPts val="1600"/>
              <a:buFont typeface="Titillium Web"/>
              <a:buNone/>
              <a:defRPr b="1">
                <a:latin typeface="Titillium Web"/>
                <a:ea typeface="Titillium Web"/>
                <a:cs typeface="Titillium Web"/>
                <a:sym typeface="Titillium Web"/>
              </a:defRPr>
            </a:lvl6pPr>
            <a:lvl7pPr lvl="6" algn="ctr" rtl="0">
              <a:lnSpc>
                <a:spcPct val="100000"/>
              </a:lnSpc>
              <a:spcBef>
                <a:spcPts val="0"/>
              </a:spcBef>
              <a:spcAft>
                <a:spcPts val="0"/>
              </a:spcAft>
              <a:buSzPts val="1600"/>
              <a:buFont typeface="Titillium Web"/>
              <a:buNone/>
              <a:defRPr b="1">
                <a:latin typeface="Titillium Web"/>
                <a:ea typeface="Titillium Web"/>
                <a:cs typeface="Titillium Web"/>
                <a:sym typeface="Titillium Web"/>
              </a:defRPr>
            </a:lvl7pPr>
            <a:lvl8pPr lvl="7" algn="ctr" rtl="0">
              <a:lnSpc>
                <a:spcPct val="100000"/>
              </a:lnSpc>
              <a:spcBef>
                <a:spcPts val="0"/>
              </a:spcBef>
              <a:spcAft>
                <a:spcPts val="0"/>
              </a:spcAft>
              <a:buSzPts val="1600"/>
              <a:buFont typeface="Titillium Web"/>
              <a:buNone/>
              <a:defRPr b="1">
                <a:latin typeface="Titillium Web"/>
                <a:ea typeface="Titillium Web"/>
                <a:cs typeface="Titillium Web"/>
                <a:sym typeface="Titillium Web"/>
              </a:defRPr>
            </a:lvl8pPr>
            <a:lvl9pPr lvl="8" algn="ctr" rtl="0">
              <a:lnSpc>
                <a:spcPct val="100000"/>
              </a:lnSpc>
              <a:spcBef>
                <a:spcPts val="0"/>
              </a:spcBef>
              <a:spcAft>
                <a:spcPts val="0"/>
              </a:spcAft>
              <a:buSzPts val="1600"/>
              <a:buFont typeface="Titillium Web"/>
              <a:buNone/>
              <a:defRPr b="1">
                <a:latin typeface="Titillium Web"/>
                <a:ea typeface="Titillium Web"/>
                <a:cs typeface="Titillium Web"/>
                <a:sym typeface="Titillium Web"/>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398"/>
        <p:cNvGrpSpPr/>
        <p:nvPr/>
      </p:nvGrpSpPr>
      <p:grpSpPr>
        <a:xfrm>
          <a:off x="0" y="0"/>
          <a:ext cx="0" cy="0"/>
          <a:chOff x="0" y="0"/>
          <a:chExt cx="0" cy="0"/>
        </a:xfrm>
      </p:grpSpPr>
      <p:pic>
        <p:nvPicPr>
          <p:cNvPr id="399" name="Google Shape;399;p15"/>
          <p:cNvPicPr preferRelativeResize="0"/>
          <p:nvPr/>
        </p:nvPicPr>
        <p:blipFill>
          <a:blip r:embed="rId2">
            <a:alphaModFix/>
          </a:blip>
          <a:stretch>
            <a:fillRect/>
          </a:stretch>
        </p:blipFill>
        <p:spPr>
          <a:xfrm>
            <a:off x="0" y="0"/>
            <a:ext cx="9144000" cy="5143500"/>
          </a:xfrm>
          <a:prstGeom prst="rect">
            <a:avLst/>
          </a:prstGeom>
          <a:noFill/>
          <a:ln>
            <a:noFill/>
          </a:ln>
        </p:spPr>
      </p:pic>
      <p:sp>
        <p:nvSpPr>
          <p:cNvPr id="400" name="Google Shape;400;p15"/>
          <p:cNvSpPr/>
          <p:nvPr/>
        </p:nvSpPr>
        <p:spPr>
          <a:xfrm rot="-3144195">
            <a:off x="8093838" y="-192102"/>
            <a:ext cx="417008" cy="415622"/>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 name="Google Shape;401;p15"/>
          <p:cNvGrpSpPr/>
          <p:nvPr/>
        </p:nvGrpSpPr>
        <p:grpSpPr>
          <a:xfrm>
            <a:off x="-486446" y="4657638"/>
            <a:ext cx="848629" cy="654573"/>
            <a:chOff x="3206237" y="4273754"/>
            <a:chExt cx="855128" cy="659520"/>
          </a:xfrm>
        </p:grpSpPr>
        <p:sp>
          <p:nvSpPr>
            <p:cNvPr id="402" name="Google Shape;402;p15"/>
            <p:cNvSpPr/>
            <p:nvPr/>
          </p:nvSpPr>
          <p:spPr>
            <a:xfrm rot="-3656457">
              <a:off x="3481242" y="4199148"/>
              <a:ext cx="305118" cy="808732"/>
            </a:xfrm>
            <a:custGeom>
              <a:avLst/>
              <a:gdLst/>
              <a:ahLst/>
              <a:cxnLst/>
              <a:rect l="l" t="t" r="r" b="b"/>
              <a:pathLst>
                <a:path w="12205" h="32350" extrusionOk="0">
                  <a:moveTo>
                    <a:pt x="4533" y="1374"/>
                  </a:moveTo>
                  <a:cubicBezTo>
                    <a:pt x="4426" y="2302"/>
                    <a:pt x="4122" y="2855"/>
                    <a:pt x="3783" y="3462"/>
                  </a:cubicBezTo>
                  <a:cubicBezTo>
                    <a:pt x="3355" y="4265"/>
                    <a:pt x="2838" y="5157"/>
                    <a:pt x="2838" y="6888"/>
                  </a:cubicBezTo>
                  <a:cubicBezTo>
                    <a:pt x="2838" y="8618"/>
                    <a:pt x="3355" y="9528"/>
                    <a:pt x="3783" y="10313"/>
                  </a:cubicBezTo>
                  <a:cubicBezTo>
                    <a:pt x="4211" y="11063"/>
                    <a:pt x="4568" y="11705"/>
                    <a:pt x="4568" y="13079"/>
                  </a:cubicBezTo>
                  <a:cubicBezTo>
                    <a:pt x="4568" y="14453"/>
                    <a:pt x="4211" y="15095"/>
                    <a:pt x="3783" y="15845"/>
                  </a:cubicBezTo>
                  <a:cubicBezTo>
                    <a:pt x="3355" y="16648"/>
                    <a:pt x="2838" y="17558"/>
                    <a:pt x="2838" y="19270"/>
                  </a:cubicBezTo>
                  <a:cubicBezTo>
                    <a:pt x="2838" y="21001"/>
                    <a:pt x="3355" y="21911"/>
                    <a:pt x="3783" y="22714"/>
                  </a:cubicBezTo>
                  <a:cubicBezTo>
                    <a:pt x="4211" y="23463"/>
                    <a:pt x="4568" y="24106"/>
                    <a:pt x="4568" y="25480"/>
                  </a:cubicBezTo>
                  <a:cubicBezTo>
                    <a:pt x="4568" y="26854"/>
                    <a:pt x="4211" y="27496"/>
                    <a:pt x="3783" y="28245"/>
                  </a:cubicBezTo>
                  <a:cubicBezTo>
                    <a:pt x="3409" y="28923"/>
                    <a:pt x="2980" y="29691"/>
                    <a:pt x="2873" y="30993"/>
                  </a:cubicBezTo>
                  <a:lnTo>
                    <a:pt x="1410" y="30993"/>
                  </a:lnTo>
                  <a:cubicBezTo>
                    <a:pt x="1499" y="30065"/>
                    <a:pt x="1803" y="29512"/>
                    <a:pt x="2142" y="28905"/>
                  </a:cubicBezTo>
                  <a:cubicBezTo>
                    <a:pt x="2588" y="28103"/>
                    <a:pt x="3087" y="27210"/>
                    <a:pt x="3087" y="25480"/>
                  </a:cubicBezTo>
                  <a:cubicBezTo>
                    <a:pt x="3087" y="23749"/>
                    <a:pt x="2588" y="22839"/>
                    <a:pt x="2142" y="22054"/>
                  </a:cubicBezTo>
                  <a:cubicBezTo>
                    <a:pt x="1731" y="21304"/>
                    <a:pt x="1374" y="20644"/>
                    <a:pt x="1374" y="19270"/>
                  </a:cubicBezTo>
                  <a:cubicBezTo>
                    <a:pt x="1374" y="17914"/>
                    <a:pt x="1731" y="17254"/>
                    <a:pt x="2142" y="16505"/>
                  </a:cubicBezTo>
                  <a:cubicBezTo>
                    <a:pt x="2588" y="15720"/>
                    <a:pt x="3087" y="14810"/>
                    <a:pt x="3087" y="13079"/>
                  </a:cubicBezTo>
                  <a:cubicBezTo>
                    <a:pt x="3087" y="11366"/>
                    <a:pt x="2588" y="10456"/>
                    <a:pt x="2142" y="9653"/>
                  </a:cubicBezTo>
                  <a:cubicBezTo>
                    <a:pt x="1731" y="8904"/>
                    <a:pt x="1374" y="8262"/>
                    <a:pt x="1374" y="6888"/>
                  </a:cubicBezTo>
                  <a:cubicBezTo>
                    <a:pt x="1374" y="5514"/>
                    <a:pt x="1731" y="4871"/>
                    <a:pt x="2142" y="4122"/>
                  </a:cubicBezTo>
                  <a:cubicBezTo>
                    <a:pt x="2534" y="3444"/>
                    <a:pt x="2945" y="2677"/>
                    <a:pt x="3070" y="1374"/>
                  </a:cubicBezTo>
                  <a:close/>
                  <a:moveTo>
                    <a:pt x="6816" y="1374"/>
                  </a:moveTo>
                  <a:cubicBezTo>
                    <a:pt x="6709" y="2302"/>
                    <a:pt x="6406" y="2855"/>
                    <a:pt x="6067" y="3462"/>
                  </a:cubicBezTo>
                  <a:cubicBezTo>
                    <a:pt x="5639" y="4265"/>
                    <a:pt x="5121" y="5157"/>
                    <a:pt x="5121" y="6888"/>
                  </a:cubicBezTo>
                  <a:cubicBezTo>
                    <a:pt x="5121" y="8618"/>
                    <a:pt x="5639" y="9528"/>
                    <a:pt x="6067" y="10313"/>
                  </a:cubicBezTo>
                  <a:cubicBezTo>
                    <a:pt x="6495" y="11063"/>
                    <a:pt x="6852" y="11705"/>
                    <a:pt x="6852" y="13079"/>
                  </a:cubicBezTo>
                  <a:cubicBezTo>
                    <a:pt x="6852" y="14453"/>
                    <a:pt x="6495" y="15095"/>
                    <a:pt x="6067" y="15845"/>
                  </a:cubicBezTo>
                  <a:cubicBezTo>
                    <a:pt x="5639" y="16648"/>
                    <a:pt x="5121" y="17558"/>
                    <a:pt x="5121" y="19270"/>
                  </a:cubicBezTo>
                  <a:cubicBezTo>
                    <a:pt x="5121" y="21001"/>
                    <a:pt x="5639" y="21911"/>
                    <a:pt x="6067" y="22714"/>
                  </a:cubicBezTo>
                  <a:cubicBezTo>
                    <a:pt x="6495" y="23463"/>
                    <a:pt x="6852" y="24106"/>
                    <a:pt x="6852" y="25480"/>
                  </a:cubicBezTo>
                  <a:cubicBezTo>
                    <a:pt x="6852" y="26854"/>
                    <a:pt x="6495" y="27496"/>
                    <a:pt x="6067" y="28245"/>
                  </a:cubicBezTo>
                  <a:cubicBezTo>
                    <a:pt x="5692" y="28923"/>
                    <a:pt x="5264" y="29691"/>
                    <a:pt x="5157" y="30993"/>
                  </a:cubicBezTo>
                  <a:lnTo>
                    <a:pt x="4247" y="30993"/>
                  </a:lnTo>
                  <a:cubicBezTo>
                    <a:pt x="4354" y="30065"/>
                    <a:pt x="4640" y="29512"/>
                    <a:pt x="4979" y="28905"/>
                  </a:cubicBezTo>
                  <a:cubicBezTo>
                    <a:pt x="5425" y="28103"/>
                    <a:pt x="5924" y="27210"/>
                    <a:pt x="5924" y="25480"/>
                  </a:cubicBezTo>
                  <a:cubicBezTo>
                    <a:pt x="5924" y="23749"/>
                    <a:pt x="5425" y="22839"/>
                    <a:pt x="4979" y="22054"/>
                  </a:cubicBezTo>
                  <a:cubicBezTo>
                    <a:pt x="4568" y="21304"/>
                    <a:pt x="4211" y="20644"/>
                    <a:pt x="4211" y="19270"/>
                  </a:cubicBezTo>
                  <a:cubicBezTo>
                    <a:pt x="4211" y="17914"/>
                    <a:pt x="4568" y="17254"/>
                    <a:pt x="4979" y="16505"/>
                  </a:cubicBezTo>
                  <a:cubicBezTo>
                    <a:pt x="5425" y="15720"/>
                    <a:pt x="5924" y="14810"/>
                    <a:pt x="5924" y="13079"/>
                  </a:cubicBezTo>
                  <a:cubicBezTo>
                    <a:pt x="5924" y="11366"/>
                    <a:pt x="5425" y="10456"/>
                    <a:pt x="4979" y="9653"/>
                  </a:cubicBezTo>
                  <a:cubicBezTo>
                    <a:pt x="4568" y="8904"/>
                    <a:pt x="4211" y="8262"/>
                    <a:pt x="4211" y="6888"/>
                  </a:cubicBezTo>
                  <a:cubicBezTo>
                    <a:pt x="4211" y="5514"/>
                    <a:pt x="4568" y="4871"/>
                    <a:pt x="4979" y="4122"/>
                  </a:cubicBezTo>
                  <a:cubicBezTo>
                    <a:pt x="5371" y="3444"/>
                    <a:pt x="5799" y="2677"/>
                    <a:pt x="5906" y="1374"/>
                  </a:cubicBezTo>
                  <a:close/>
                  <a:moveTo>
                    <a:pt x="10795" y="1374"/>
                  </a:moveTo>
                  <a:cubicBezTo>
                    <a:pt x="10706" y="2302"/>
                    <a:pt x="10403" y="2855"/>
                    <a:pt x="10064" y="3462"/>
                  </a:cubicBezTo>
                  <a:cubicBezTo>
                    <a:pt x="9618" y="4265"/>
                    <a:pt x="9118" y="5157"/>
                    <a:pt x="9118" y="6888"/>
                  </a:cubicBezTo>
                  <a:cubicBezTo>
                    <a:pt x="9118" y="8618"/>
                    <a:pt x="9618" y="9528"/>
                    <a:pt x="10064" y="10313"/>
                  </a:cubicBezTo>
                  <a:cubicBezTo>
                    <a:pt x="10474" y="11063"/>
                    <a:pt x="10831" y="11705"/>
                    <a:pt x="10831" y="13079"/>
                  </a:cubicBezTo>
                  <a:cubicBezTo>
                    <a:pt x="10831" y="14453"/>
                    <a:pt x="10474" y="15095"/>
                    <a:pt x="10064" y="15845"/>
                  </a:cubicBezTo>
                  <a:cubicBezTo>
                    <a:pt x="9618" y="16648"/>
                    <a:pt x="9118" y="17558"/>
                    <a:pt x="9118" y="19270"/>
                  </a:cubicBezTo>
                  <a:cubicBezTo>
                    <a:pt x="9118" y="21001"/>
                    <a:pt x="9618" y="21911"/>
                    <a:pt x="10064" y="22714"/>
                  </a:cubicBezTo>
                  <a:cubicBezTo>
                    <a:pt x="10474" y="23463"/>
                    <a:pt x="10831" y="24106"/>
                    <a:pt x="10831" y="25480"/>
                  </a:cubicBezTo>
                  <a:cubicBezTo>
                    <a:pt x="10831" y="26854"/>
                    <a:pt x="10474" y="27496"/>
                    <a:pt x="10064" y="28245"/>
                  </a:cubicBezTo>
                  <a:cubicBezTo>
                    <a:pt x="9671" y="28923"/>
                    <a:pt x="9261" y="29691"/>
                    <a:pt x="9136" y="30993"/>
                  </a:cubicBezTo>
                  <a:lnTo>
                    <a:pt x="6531" y="30993"/>
                  </a:lnTo>
                  <a:cubicBezTo>
                    <a:pt x="6638" y="30065"/>
                    <a:pt x="6924" y="29512"/>
                    <a:pt x="7263" y="28905"/>
                  </a:cubicBezTo>
                  <a:cubicBezTo>
                    <a:pt x="7709" y="28103"/>
                    <a:pt x="8208" y="27210"/>
                    <a:pt x="8208" y="25480"/>
                  </a:cubicBezTo>
                  <a:cubicBezTo>
                    <a:pt x="8208" y="23749"/>
                    <a:pt x="7709" y="22839"/>
                    <a:pt x="7263" y="22054"/>
                  </a:cubicBezTo>
                  <a:cubicBezTo>
                    <a:pt x="6852" y="21304"/>
                    <a:pt x="6495" y="20644"/>
                    <a:pt x="6495" y="19270"/>
                  </a:cubicBezTo>
                  <a:cubicBezTo>
                    <a:pt x="6495" y="17914"/>
                    <a:pt x="6852" y="17254"/>
                    <a:pt x="7263" y="16505"/>
                  </a:cubicBezTo>
                  <a:cubicBezTo>
                    <a:pt x="7709" y="15720"/>
                    <a:pt x="8208" y="14810"/>
                    <a:pt x="8208" y="13079"/>
                  </a:cubicBezTo>
                  <a:cubicBezTo>
                    <a:pt x="8208" y="11366"/>
                    <a:pt x="7709" y="10456"/>
                    <a:pt x="7263" y="9653"/>
                  </a:cubicBezTo>
                  <a:cubicBezTo>
                    <a:pt x="6852" y="8904"/>
                    <a:pt x="6495" y="8262"/>
                    <a:pt x="6495" y="6888"/>
                  </a:cubicBezTo>
                  <a:cubicBezTo>
                    <a:pt x="6495" y="5514"/>
                    <a:pt x="6852" y="4871"/>
                    <a:pt x="7263" y="4122"/>
                  </a:cubicBezTo>
                  <a:cubicBezTo>
                    <a:pt x="7655" y="3444"/>
                    <a:pt x="8083" y="2677"/>
                    <a:pt x="8190" y="1374"/>
                  </a:cubicBezTo>
                  <a:close/>
                  <a:moveTo>
                    <a:pt x="2409" y="0"/>
                  </a:moveTo>
                  <a:cubicBezTo>
                    <a:pt x="2035" y="0"/>
                    <a:pt x="1731" y="322"/>
                    <a:pt x="1731" y="696"/>
                  </a:cubicBezTo>
                  <a:cubicBezTo>
                    <a:pt x="1731" y="2070"/>
                    <a:pt x="1374" y="2712"/>
                    <a:pt x="946" y="3462"/>
                  </a:cubicBezTo>
                  <a:cubicBezTo>
                    <a:pt x="500" y="4265"/>
                    <a:pt x="1" y="5157"/>
                    <a:pt x="1" y="6888"/>
                  </a:cubicBezTo>
                  <a:cubicBezTo>
                    <a:pt x="1" y="8618"/>
                    <a:pt x="500" y="9510"/>
                    <a:pt x="946" y="10313"/>
                  </a:cubicBezTo>
                  <a:cubicBezTo>
                    <a:pt x="1374" y="11063"/>
                    <a:pt x="1731" y="11705"/>
                    <a:pt x="1731" y="13079"/>
                  </a:cubicBezTo>
                  <a:cubicBezTo>
                    <a:pt x="1731" y="14453"/>
                    <a:pt x="1374" y="15095"/>
                    <a:pt x="946" y="15845"/>
                  </a:cubicBezTo>
                  <a:cubicBezTo>
                    <a:pt x="500" y="16648"/>
                    <a:pt x="1" y="17558"/>
                    <a:pt x="1" y="19270"/>
                  </a:cubicBezTo>
                  <a:cubicBezTo>
                    <a:pt x="1" y="21001"/>
                    <a:pt x="500" y="21911"/>
                    <a:pt x="946" y="22714"/>
                  </a:cubicBezTo>
                  <a:cubicBezTo>
                    <a:pt x="1374" y="23463"/>
                    <a:pt x="1731" y="24106"/>
                    <a:pt x="1731" y="25480"/>
                  </a:cubicBezTo>
                  <a:cubicBezTo>
                    <a:pt x="1731" y="26854"/>
                    <a:pt x="1374" y="27496"/>
                    <a:pt x="946" y="28245"/>
                  </a:cubicBezTo>
                  <a:cubicBezTo>
                    <a:pt x="500" y="29048"/>
                    <a:pt x="1" y="29940"/>
                    <a:pt x="1" y="31671"/>
                  </a:cubicBezTo>
                  <a:cubicBezTo>
                    <a:pt x="1" y="32046"/>
                    <a:pt x="304" y="32349"/>
                    <a:pt x="696" y="32349"/>
                  </a:cubicBezTo>
                  <a:lnTo>
                    <a:pt x="9796" y="32349"/>
                  </a:lnTo>
                  <a:cubicBezTo>
                    <a:pt x="10171" y="32349"/>
                    <a:pt x="10474" y="32046"/>
                    <a:pt x="10474" y="31671"/>
                  </a:cubicBezTo>
                  <a:cubicBezTo>
                    <a:pt x="10474" y="30297"/>
                    <a:pt x="10831" y="29655"/>
                    <a:pt x="11259" y="28905"/>
                  </a:cubicBezTo>
                  <a:cubicBezTo>
                    <a:pt x="11705" y="28103"/>
                    <a:pt x="12205" y="27193"/>
                    <a:pt x="12205" y="25480"/>
                  </a:cubicBezTo>
                  <a:cubicBezTo>
                    <a:pt x="12205" y="23749"/>
                    <a:pt x="11705" y="22839"/>
                    <a:pt x="11259" y="22054"/>
                  </a:cubicBezTo>
                  <a:cubicBezTo>
                    <a:pt x="10831" y="21304"/>
                    <a:pt x="10474" y="20644"/>
                    <a:pt x="10474" y="19270"/>
                  </a:cubicBezTo>
                  <a:cubicBezTo>
                    <a:pt x="10474" y="17914"/>
                    <a:pt x="10831" y="17254"/>
                    <a:pt x="11259" y="16505"/>
                  </a:cubicBezTo>
                  <a:cubicBezTo>
                    <a:pt x="11705" y="15720"/>
                    <a:pt x="12205" y="14810"/>
                    <a:pt x="12205" y="13079"/>
                  </a:cubicBezTo>
                  <a:cubicBezTo>
                    <a:pt x="12205" y="11366"/>
                    <a:pt x="11705" y="10456"/>
                    <a:pt x="11259" y="9653"/>
                  </a:cubicBezTo>
                  <a:cubicBezTo>
                    <a:pt x="10831" y="8904"/>
                    <a:pt x="10474" y="8262"/>
                    <a:pt x="10474" y="6888"/>
                  </a:cubicBezTo>
                  <a:cubicBezTo>
                    <a:pt x="10474" y="5514"/>
                    <a:pt x="10831" y="4871"/>
                    <a:pt x="11259" y="4122"/>
                  </a:cubicBezTo>
                  <a:cubicBezTo>
                    <a:pt x="11705" y="3319"/>
                    <a:pt x="12205" y="2427"/>
                    <a:pt x="12205" y="696"/>
                  </a:cubicBezTo>
                  <a:cubicBezTo>
                    <a:pt x="12205" y="322"/>
                    <a:pt x="11902" y="0"/>
                    <a:pt x="11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5"/>
            <p:cNvSpPr/>
            <p:nvPr/>
          </p:nvSpPr>
          <p:spPr>
            <a:xfrm rot="-3656457">
              <a:off x="3594045" y="4245844"/>
              <a:ext cx="66049" cy="740483"/>
            </a:xfrm>
            <a:custGeom>
              <a:avLst/>
              <a:gdLst/>
              <a:ahLst/>
              <a:cxnLst/>
              <a:rect l="l" t="t" r="r" b="b"/>
              <a:pathLst>
                <a:path w="2642"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946" y="29619"/>
                  </a:lnTo>
                  <a:cubicBezTo>
                    <a:pt x="1053" y="28317"/>
                    <a:pt x="1481" y="27549"/>
                    <a:pt x="1856" y="26871"/>
                  </a:cubicBezTo>
                  <a:cubicBezTo>
                    <a:pt x="2284" y="26122"/>
                    <a:pt x="2641" y="25480"/>
                    <a:pt x="2641" y="24106"/>
                  </a:cubicBezTo>
                  <a:cubicBezTo>
                    <a:pt x="2641" y="22732"/>
                    <a:pt x="2284" y="22089"/>
                    <a:pt x="1856" y="21340"/>
                  </a:cubicBezTo>
                  <a:cubicBezTo>
                    <a:pt x="1428" y="20537"/>
                    <a:pt x="910" y="19627"/>
                    <a:pt x="910" y="17914"/>
                  </a:cubicBezTo>
                  <a:cubicBezTo>
                    <a:pt x="910" y="16184"/>
                    <a:pt x="1428" y="15274"/>
                    <a:pt x="1856" y="14471"/>
                  </a:cubicBezTo>
                  <a:cubicBezTo>
                    <a:pt x="2284" y="13721"/>
                    <a:pt x="2641" y="13079"/>
                    <a:pt x="2641" y="11705"/>
                  </a:cubicBezTo>
                  <a:cubicBezTo>
                    <a:pt x="2641" y="10331"/>
                    <a:pt x="2284" y="9689"/>
                    <a:pt x="1856" y="8939"/>
                  </a:cubicBezTo>
                  <a:cubicBezTo>
                    <a:pt x="1428" y="8154"/>
                    <a:pt x="910" y="7244"/>
                    <a:pt x="910" y="5514"/>
                  </a:cubicBezTo>
                  <a:cubicBezTo>
                    <a:pt x="910" y="3783"/>
                    <a:pt x="1428" y="2891"/>
                    <a:pt x="1856" y="2088"/>
                  </a:cubicBezTo>
                  <a:cubicBezTo>
                    <a:pt x="2195" y="1481"/>
                    <a:pt x="2498" y="928"/>
                    <a:pt x="26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5"/>
            <p:cNvSpPr/>
            <p:nvPr/>
          </p:nvSpPr>
          <p:spPr>
            <a:xfrm rot="-3656457">
              <a:off x="3556043" y="4301800"/>
              <a:ext cx="79873" cy="740483"/>
            </a:xfrm>
            <a:custGeom>
              <a:avLst/>
              <a:gdLst/>
              <a:ahLst/>
              <a:cxnLst/>
              <a:rect l="l" t="t" r="r" b="b"/>
              <a:pathLst>
                <a:path w="3195" h="29620" extrusionOk="0">
                  <a:moveTo>
                    <a:pt x="1696" y="0"/>
                  </a:moveTo>
                  <a:cubicBezTo>
                    <a:pt x="1571"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25" y="28691"/>
                    <a:pt x="36" y="29619"/>
                  </a:cubicBezTo>
                  <a:lnTo>
                    <a:pt x="1499" y="29619"/>
                  </a:lnTo>
                  <a:cubicBezTo>
                    <a:pt x="1606" y="28317"/>
                    <a:pt x="2035" y="27549"/>
                    <a:pt x="2409" y="26871"/>
                  </a:cubicBezTo>
                  <a:cubicBezTo>
                    <a:pt x="2837" y="26122"/>
                    <a:pt x="3194" y="25480"/>
                    <a:pt x="3194" y="24106"/>
                  </a:cubicBezTo>
                  <a:cubicBezTo>
                    <a:pt x="3194" y="22732"/>
                    <a:pt x="2837" y="22089"/>
                    <a:pt x="2409" y="21340"/>
                  </a:cubicBezTo>
                  <a:cubicBezTo>
                    <a:pt x="1981" y="20537"/>
                    <a:pt x="1464" y="19627"/>
                    <a:pt x="1464" y="17914"/>
                  </a:cubicBezTo>
                  <a:cubicBezTo>
                    <a:pt x="1464" y="16184"/>
                    <a:pt x="1981" y="15274"/>
                    <a:pt x="2409" y="14471"/>
                  </a:cubicBezTo>
                  <a:cubicBezTo>
                    <a:pt x="2837" y="13721"/>
                    <a:pt x="3194" y="13079"/>
                    <a:pt x="3194" y="11705"/>
                  </a:cubicBezTo>
                  <a:cubicBezTo>
                    <a:pt x="3194" y="10331"/>
                    <a:pt x="2837" y="9689"/>
                    <a:pt x="2409" y="8939"/>
                  </a:cubicBezTo>
                  <a:cubicBezTo>
                    <a:pt x="1981" y="8154"/>
                    <a:pt x="1464" y="7244"/>
                    <a:pt x="1464" y="5514"/>
                  </a:cubicBezTo>
                  <a:cubicBezTo>
                    <a:pt x="1464" y="3783"/>
                    <a:pt x="1981" y="2891"/>
                    <a:pt x="2409" y="2088"/>
                  </a:cubicBezTo>
                  <a:cubicBezTo>
                    <a:pt x="2748" y="1481"/>
                    <a:pt x="3052" y="928"/>
                    <a:pt x="3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p:nvPr/>
          </p:nvSpPr>
          <p:spPr>
            <a:xfrm rot="-3656457">
              <a:off x="3610881" y="4177411"/>
              <a:ext cx="108423" cy="740483"/>
            </a:xfrm>
            <a:custGeom>
              <a:avLst/>
              <a:gdLst/>
              <a:ahLst/>
              <a:cxnLst/>
              <a:rect l="l" t="t" r="r" b="b"/>
              <a:pathLst>
                <a:path w="4337"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31"/>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2641" y="29619"/>
                  </a:lnTo>
                  <a:cubicBezTo>
                    <a:pt x="2766" y="28317"/>
                    <a:pt x="3176" y="27549"/>
                    <a:pt x="3569" y="26871"/>
                  </a:cubicBezTo>
                  <a:cubicBezTo>
                    <a:pt x="3979" y="26122"/>
                    <a:pt x="4336" y="25480"/>
                    <a:pt x="4336" y="24106"/>
                  </a:cubicBezTo>
                  <a:cubicBezTo>
                    <a:pt x="4336" y="22732"/>
                    <a:pt x="3979" y="22089"/>
                    <a:pt x="3569" y="21340"/>
                  </a:cubicBezTo>
                  <a:cubicBezTo>
                    <a:pt x="3123" y="20537"/>
                    <a:pt x="2623" y="19627"/>
                    <a:pt x="2623" y="17914"/>
                  </a:cubicBezTo>
                  <a:cubicBezTo>
                    <a:pt x="2623" y="16184"/>
                    <a:pt x="3123" y="15274"/>
                    <a:pt x="3569" y="14471"/>
                  </a:cubicBezTo>
                  <a:cubicBezTo>
                    <a:pt x="3979" y="13721"/>
                    <a:pt x="4336" y="13079"/>
                    <a:pt x="4336" y="11705"/>
                  </a:cubicBezTo>
                  <a:cubicBezTo>
                    <a:pt x="4336" y="10331"/>
                    <a:pt x="3979" y="9689"/>
                    <a:pt x="3569" y="8939"/>
                  </a:cubicBezTo>
                  <a:cubicBezTo>
                    <a:pt x="3123" y="8154"/>
                    <a:pt x="2623" y="7244"/>
                    <a:pt x="2623" y="5514"/>
                  </a:cubicBezTo>
                  <a:cubicBezTo>
                    <a:pt x="2623" y="3783"/>
                    <a:pt x="3123" y="2891"/>
                    <a:pt x="3569" y="2088"/>
                  </a:cubicBezTo>
                  <a:cubicBezTo>
                    <a:pt x="3908" y="1481"/>
                    <a:pt x="4211" y="928"/>
                    <a:pt x="4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15"/>
          <p:cNvSpPr/>
          <p:nvPr/>
        </p:nvSpPr>
        <p:spPr>
          <a:xfrm rot="-3144039">
            <a:off x="8881069" y="3727704"/>
            <a:ext cx="584106" cy="554985"/>
          </a:xfrm>
          <a:custGeom>
            <a:avLst/>
            <a:gdLst/>
            <a:ahLst/>
            <a:cxnLst/>
            <a:rect l="l" t="t" r="r" b="b"/>
            <a:pathLst>
              <a:path w="7022" h="6671" extrusionOk="0">
                <a:moveTo>
                  <a:pt x="3015" y="868"/>
                </a:moveTo>
                <a:cubicBezTo>
                  <a:pt x="3190" y="868"/>
                  <a:pt x="3334" y="889"/>
                  <a:pt x="3408" y="925"/>
                </a:cubicBezTo>
                <a:cubicBezTo>
                  <a:pt x="3426" y="1006"/>
                  <a:pt x="3444" y="1131"/>
                  <a:pt x="3462" y="1238"/>
                </a:cubicBezTo>
                <a:cubicBezTo>
                  <a:pt x="3515" y="1630"/>
                  <a:pt x="3578" y="2076"/>
                  <a:pt x="3934" y="2281"/>
                </a:cubicBezTo>
                <a:cubicBezTo>
                  <a:pt x="4015" y="2327"/>
                  <a:pt x="4125" y="2367"/>
                  <a:pt x="4263" y="2367"/>
                </a:cubicBezTo>
                <a:cubicBezTo>
                  <a:pt x="4368" y="2367"/>
                  <a:pt x="4491" y="2343"/>
                  <a:pt x="4630" y="2281"/>
                </a:cubicBezTo>
                <a:cubicBezTo>
                  <a:pt x="4773" y="2219"/>
                  <a:pt x="4889" y="2157"/>
                  <a:pt x="4996" y="2103"/>
                </a:cubicBezTo>
                <a:cubicBezTo>
                  <a:pt x="5209" y="1996"/>
                  <a:pt x="5310" y="1950"/>
                  <a:pt x="5390" y="1950"/>
                </a:cubicBezTo>
                <a:cubicBezTo>
                  <a:pt x="5450" y="1950"/>
                  <a:pt x="5499" y="1977"/>
                  <a:pt x="5576" y="2023"/>
                </a:cubicBezTo>
                <a:cubicBezTo>
                  <a:pt x="5915" y="2228"/>
                  <a:pt x="6138" y="2594"/>
                  <a:pt x="6138" y="2710"/>
                </a:cubicBezTo>
                <a:cubicBezTo>
                  <a:pt x="6022" y="2799"/>
                  <a:pt x="5897" y="2888"/>
                  <a:pt x="5772" y="2959"/>
                </a:cubicBezTo>
                <a:cubicBezTo>
                  <a:pt x="5451" y="3165"/>
                  <a:pt x="5085" y="3397"/>
                  <a:pt x="4960" y="3852"/>
                </a:cubicBezTo>
                <a:cubicBezTo>
                  <a:pt x="4835" y="4298"/>
                  <a:pt x="5121" y="4592"/>
                  <a:pt x="5281" y="4770"/>
                </a:cubicBezTo>
                <a:cubicBezTo>
                  <a:pt x="5424" y="4922"/>
                  <a:pt x="5504" y="5011"/>
                  <a:pt x="5522" y="5172"/>
                </a:cubicBezTo>
                <a:cubicBezTo>
                  <a:pt x="5522" y="5190"/>
                  <a:pt x="5496" y="5288"/>
                  <a:pt x="5326" y="5422"/>
                </a:cubicBezTo>
                <a:cubicBezTo>
                  <a:pt x="5041" y="5671"/>
                  <a:pt x="4657" y="5796"/>
                  <a:pt x="4523" y="5796"/>
                </a:cubicBezTo>
                <a:cubicBezTo>
                  <a:pt x="4425" y="5716"/>
                  <a:pt x="4282" y="5439"/>
                  <a:pt x="4202" y="5279"/>
                </a:cubicBezTo>
                <a:cubicBezTo>
                  <a:pt x="4006" y="4913"/>
                  <a:pt x="3827" y="4565"/>
                  <a:pt x="3453" y="4565"/>
                </a:cubicBezTo>
                <a:cubicBezTo>
                  <a:pt x="3033" y="4565"/>
                  <a:pt x="2900" y="4984"/>
                  <a:pt x="2766" y="5386"/>
                </a:cubicBezTo>
                <a:cubicBezTo>
                  <a:pt x="2730" y="5502"/>
                  <a:pt x="2668" y="5689"/>
                  <a:pt x="2614" y="5796"/>
                </a:cubicBezTo>
                <a:cubicBezTo>
                  <a:pt x="2471" y="5787"/>
                  <a:pt x="2204" y="5752"/>
                  <a:pt x="1909" y="5671"/>
                </a:cubicBezTo>
                <a:cubicBezTo>
                  <a:pt x="1481" y="5555"/>
                  <a:pt x="1294" y="5422"/>
                  <a:pt x="1240" y="5368"/>
                </a:cubicBezTo>
                <a:cubicBezTo>
                  <a:pt x="1240" y="5297"/>
                  <a:pt x="1249" y="5225"/>
                  <a:pt x="1249" y="5154"/>
                </a:cubicBezTo>
                <a:cubicBezTo>
                  <a:pt x="1285" y="4663"/>
                  <a:pt x="1321" y="4271"/>
                  <a:pt x="1178" y="3950"/>
                </a:cubicBezTo>
                <a:cubicBezTo>
                  <a:pt x="1080" y="3718"/>
                  <a:pt x="1044" y="3566"/>
                  <a:pt x="1071" y="3459"/>
                </a:cubicBezTo>
                <a:cubicBezTo>
                  <a:pt x="1285" y="3388"/>
                  <a:pt x="1570" y="3245"/>
                  <a:pt x="1695" y="2951"/>
                </a:cubicBezTo>
                <a:cubicBezTo>
                  <a:pt x="1775" y="2754"/>
                  <a:pt x="1811" y="2442"/>
                  <a:pt x="1508" y="2049"/>
                </a:cubicBezTo>
                <a:cubicBezTo>
                  <a:pt x="1410" y="1925"/>
                  <a:pt x="1374" y="1818"/>
                  <a:pt x="1383" y="1728"/>
                </a:cubicBezTo>
                <a:cubicBezTo>
                  <a:pt x="1419" y="1505"/>
                  <a:pt x="1838" y="1220"/>
                  <a:pt x="1972" y="1131"/>
                </a:cubicBezTo>
                <a:cubicBezTo>
                  <a:pt x="2241" y="944"/>
                  <a:pt x="2682" y="868"/>
                  <a:pt x="3015" y="868"/>
                </a:cubicBezTo>
                <a:close/>
                <a:moveTo>
                  <a:pt x="2999" y="1"/>
                </a:moveTo>
                <a:cubicBezTo>
                  <a:pt x="2461" y="1"/>
                  <a:pt x="1863" y="154"/>
                  <a:pt x="1481" y="417"/>
                </a:cubicBezTo>
                <a:cubicBezTo>
                  <a:pt x="1053" y="702"/>
                  <a:pt x="616" y="1068"/>
                  <a:pt x="527" y="1595"/>
                </a:cubicBezTo>
                <a:cubicBezTo>
                  <a:pt x="482" y="1925"/>
                  <a:pt x="580" y="2255"/>
                  <a:pt x="821" y="2576"/>
                </a:cubicBezTo>
                <a:cubicBezTo>
                  <a:pt x="839" y="2585"/>
                  <a:pt x="848" y="2603"/>
                  <a:pt x="857" y="2612"/>
                </a:cubicBezTo>
                <a:cubicBezTo>
                  <a:pt x="812" y="2629"/>
                  <a:pt x="767" y="2647"/>
                  <a:pt x="723" y="2647"/>
                </a:cubicBezTo>
                <a:lnTo>
                  <a:pt x="553" y="2674"/>
                </a:lnTo>
                <a:lnTo>
                  <a:pt x="437" y="2817"/>
                </a:lnTo>
                <a:cubicBezTo>
                  <a:pt x="0" y="3388"/>
                  <a:pt x="277" y="4039"/>
                  <a:pt x="384" y="4289"/>
                </a:cubicBezTo>
                <a:cubicBezTo>
                  <a:pt x="437" y="4414"/>
                  <a:pt x="411" y="4744"/>
                  <a:pt x="393" y="5092"/>
                </a:cubicBezTo>
                <a:cubicBezTo>
                  <a:pt x="384" y="5172"/>
                  <a:pt x="375" y="5261"/>
                  <a:pt x="366" y="5359"/>
                </a:cubicBezTo>
                <a:cubicBezTo>
                  <a:pt x="357" y="5520"/>
                  <a:pt x="393" y="5761"/>
                  <a:pt x="643" y="6001"/>
                </a:cubicBezTo>
                <a:cubicBezTo>
                  <a:pt x="1106" y="6448"/>
                  <a:pt x="2230" y="6671"/>
                  <a:pt x="2703" y="6671"/>
                </a:cubicBezTo>
                <a:cubicBezTo>
                  <a:pt x="2739" y="6671"/>
                  <a:pt x="2784" y="6671"/>
                  <a:pt x="2810" y="6662"/>
                </a:cubicBezTo>
                <a:cubicBezTo>
                  <a:pt x="3212" y="6617"/>
                  <a:pt x="3390" y="6242"/>
                  <a:pt x="3524" y="5850"/>
                </a:cubicBezTo>
                <a:cubicBezTo>
                  <a:pt x="3685" y="6153"/>
                  <a:pt x="3872" y="6448"/>
                  <a:pt x="4148" y="6581"/>
                </a:cubicBezTo>
                <a:cubicBezTo>
                  <a:pt x="4261" y="6639"/>
                  <a:pt x="4388" y="6663"/>
                  <a:pt x="4520" y="6663"/>
                </a:cubicBezTo>
                <a:cubicBezTo>
                  <a:pt x="4962" y="6663"/>
                  <a:pt x="5464" y="6394"/>
                  <a:pt x="5719" y="6216"/>
                </a:cubicBezTo>
                <a:cubicBezTo>
                  <a:pt x="6200" y="5877"/>
                  <a:pt x="6432" y="5466"/>
                  <a:pt x="6388" y="5065"/>
                </a:cubicBezTo>
                <a:cubicBezTo>
                  <a:pt x="6325" y="4619"/>
                  <a:pt x="6075" y="4351"/>
                  <a:pt x="5915" y="4173"/>
                </a:cubicBezTo>
                <a:cubicBezTo>
                  <a:pt x="5879" y="4137"/>
                  <a:pt x="5826" y="4083"/>
                  <a:pt x="5808" y="4057"/>
                </a:cubicBezTo>
                <a:cubicBezTo>
                  <a:pt x="5852" y="3932"/>
                  <a:pt x="6031" y="3825"/>
                  <a:pt x="6236" y="3691"/>
                </a:cubicBezTo>
                <a:cubicBezTo>
                  <a:pt x="6379" y="3602"/>
                  <a:pt x="6539" y="3504"/>
                  <a:pt x="6691" y="3379"/>
                </a:cubicBezTo>
                <a:cubicBezTo>
                  <a:pt x="6914" y="3200"/>
                  <a:pt x="7021" y="2942"/>
                  <a:pt x="7003" y="2656"/>
                </a:cubicBezTo>
                <a:cubicBezTo>
                  <a:pt x="6968" y="2130"/>
                  <a:pt x="6486" y="1568"/>
                  <a:pt x="6031" y="1282"/>
                </a:cubicBezTo>
                <a:cubicBezTo>
                  <a:pt x="5795" y="1138"/>
                  <a:pt x="5587" y="1084"/>
                  <a:pt x="5397" y="1084"/>
                </a:cubicBezTo>
                <a:cubicBezTo>
                  <a:pt x="5105" y="1084"/>
                  <a:pt x="4856" y="1212"/>
                  <a:pt x="4612" y="1336"/>
                </a:cubicBezTo>
                <a:cubicBezTo>
                  <a:pt x="4532" y="1371"/>
                  <a:pt x="4452" y="1407"/>
                  <a:pt x="4372" y="1452"/>
                </a:cubicBezTo>
                <a:cubicBezTo>
                  <a:pt x="4345" y="1354"/>
                  <a:pt x="4327" y="1211"/>
                  <a:pt x="4318" y="1122"/>
                </a:cubicBezTo>
                <a:cubicBezTo>
                  <a:pt x="4291" y="934"/>
                  <a:pt x="4264" y="747"/>
                  <a:pt x="4211" y="586"/>
                </a:cubicBezTo>
                <a:cubicBezTo>
                  <a:pt x="4148" y="426"/>
                  <a:pt x="4006" y="203"/>
                  <a:pt x="3631" y="87"/>
                </a:cubicBezTo>
                <a:cubicBezTo>
                  <a:pt x="3445" y="28"/>
                  <a:pt x="3227" y="1"/>
                  <a:pt x="2999" y="1"/>
                </a:cubicBezTo>
                <a:close/>
              </a:path>
            </a:pathLst>
          </a:custGeom>
          <a:solidFill>
            <a:srgbClr val="4A9E4A"/>
          </a:solidFill>
          <a:ln w="3810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5"/>
          <p:cNvGrpSpPr/>
          <p:nvPr/>
        </p:nvGrpSpPr>
        <p:grpSpPr>
          <a:xfrm rot="-2079588">
            <a:off x="-219518" y="273297"/>
            <a:ext cx="669672" cy="533419"/>
            <a:chOff x="-602987" y="2563895"/>
            <a:chExt cx="640505" cy="510186"/>
          </a:xfrm>
        </p:grpSpPr>
        <p:sp>
          <p:nvSpPr>
            <p:cNvPr id="408" name="Google Shape;408;p15"/>
            <p:cNvSpPr/>
            <p:nvPr/>
          </p:nvSpPr>
          <p:spPr>
            <a:xfrm>
              <a:off x="-602987" y="2563895"/>
              <a:ext cx="640505" cy="510186"/>
            </a:xfrm>
            <a:custGeom>
              <a:avLst/>
              <a:gdLst/>
              <a:ahLst/>
              <a:cxnLst/>
              <a:rect l="l" t="t" r="r" b="b"/>
              <a:pathLst>
                <a:path w="5577" h="4442" extrusionOk="0">
                  <a:moveTo>
                    <a:pt x="2143" y="1"/>
                  </a:moveTo>
                  <a:cubicBezTo>
                    <a:pt x="1373" y="1"/>
                    <a:pt x="443" y="260"/>
                    <a:pt x="90" y="1400"/>
                  </a:cubicBezTo>
                  <a:cubicBezTo>
                    <a:pt x="90" y="1418"/>
                    <a:pt x="81" y="1436"/>
                    <a:pt x="81" y="1454"/>
                  </a:cubicBezTo>
                  <a:cubicBezTo>
                    <a:pt x="54" y="1623"/>
                    <a:pt x="1" y="2435"/>
                    <a:pt x="938" y="2854"/>
                  </a:cubicBezTo>
                  <a:cubicBezTo>
                    <a:pt x="1098" y="2926"/>
                    <a:pt x="1170" y="3104"/>
                    <a:pt x="1107" y="3265"/>
                  </a:cubicBezTo>
                  <a:lnTo>
                    <a:pt x="1009" y="3532"/>
                  </a:lnTo>
                  <a:cubicBezTo>
                    <a:pt x="946" y="3711"/>
                    <a:pt x="1045" y="3907"/>
                    <a:pt x="1223" y="3961"/>
                  </a:cubicBezTo>
                  <a:lnTo>
                    <a:pt x="2820" y="4424"/>
                  </a:lnTo>
                  <a:cubicBezTo>
                    <a:pt x="2853" y="4436"/>
                    <a:pt x="2886" y="4441"/>
                    <a:pt x="2919" y="4441"/>
                  </a:cubicBezTo>
                  <a:cubicBezTo>
                    <a:pt x="3063" y="4441"/>
                    <a:pt x="3194" y="4336"/>
                    <a:pt x="3230" y="4184"/>
                  </a:cubicBezTo>
                  <a:lnTo>
                    <a:pt x="3311" y="3827"/>
                  </a:lnTo>
                  <a:cubicBezTo>
                    <a:pt x="3343" y="3675"/>
                    <a:pt x="3475" y="3573"/>
                    <a:pt x="3631" y="3573"/>
                  </a:cubicBezTo>
                  <a:cubicBezTo>
                    <a:pt x="3649" y="3573"/>
                    <a:pt x="3667" y="3574"/>
                    <a:pt x="3685" y="3577"/>
                  </a:cubicBezTo>
                  <a:cubicBezTo>
                    <a:pt x="3753" y="3587"/>
                    <a:pt x="3830" y="3594"/>
                    <a:pt x="3912" y="3594"/>
                  </a:cubicBezTo>
                  <a:cubicBezTo>
                    <a:pt x="4324" y="3594"/>
                    <a:pt x="4870" y="3413"/>
                    <a:pt x="5130" y="2542"/>
                  </a:cubicBezTo>
                  <a:cubicBezTo>
                    <a:pt x="5576" y="1043"/>
                    <a:pt x="3676" y="294"/>
                    <a:pt x="3212" y="151"/>
                  </a:cubicBezTo>
                  <a:cubicBezTo>
                    <a:pt x="3035" y="100"/>
                    <a:pt x="2620" y="1"/>
                    <a:pt x="2143" y="1"/>
                  </a:cubicBezTo>
                  <a:close/>
                </a:path>
              </a:pathLst>
            </a:cu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5"/>
            <p:cNvSpPr/>
            <p:nvPr/>
          </p:nvSpPr>
          <p:spPr>
            <a:xfrm>
              <a:off x="-222844" y="2847239"/>
              <a:ext cx="99458" cy="156203"/>
            </a:xfrm>
            <a:custGeom>
              <a:avLst/>
              <a:gdLst/>
              <a:ahLst/>
              <a:cxnLst/>
              <a:rect l="l" t="t" r="r" b="b"/>
              <a:pathLst>
                <a:path w="866" h="1360" extrusionOk="0">
                  <a:moveTo>
                    <a:pt x="421" y="0"/>
                  </a:moveTo>
                  <a:cubicBezTo>
                    <a:pt x="330" y="0"/>
                    <a:pt x="242" y="65"/>
                    <a:pt x="224" y="164"/>
                  </a:cubicBezTo>
                  <a:lnTo>
                    <a:pt x="1" y="1360"/>
                  </a:lnTo>
                  <a:lnTo>
                    <a:pt x="286" y="905"/>
                  </a:lnTo>
                  <a:cubicBezTo>
                    <a:pt x="344" y="922"/>
                    <a:pt x="395" y="929"/>
                    <a:pt x="441" y="929"/>
                  </a:cubicBezTo>
                  <a:cubicBezTo>
                    <a:pt x="683" y="929"/>
                    <a:pt x="759" y="726"/>
                    <a:pt x="759" y="726"/>
                  </a:cubicBezTo>
                  <a:cubicBezTo>
                    <a:pt x="866" y="369"/>
                    <a:pt x="705" y="155"/>
                    <a:pt x="536" y="39"/>
                  </a:cubicBezTo>
                  <a:cubicBezTo>
                    <a:pt x="501" y="12"/>
                    <a:pt x="461" y="0"/>
                    <a:pt x="421" y="0"/>
                  </a:cubicBezTo>
                  <a:close/>
                </a:path>
              </a:pathLst>
            </a:cu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5"/>
            <p:cNvSpPr/>
            <p:nvPr/>
          </p:nvSpPr>
          <p:spPr>
            <a:xfrm>
              <a:off x="-519953" y="2772814"/>
              <a:ext cx="104396" cy="161027"/>
            </a:xfrm>
            <a:custGeom>
              <a:avLst/>
              <a:gdLst/>
              <a:ahLst/>
              <a:cxnLst/>
              <a:rect l="l" t="t" r="r" b="b"/>
              <a:pathLst>
                <a:path w="909" h="1402" extrusionOk="0">
                  <a:moveTo>
                    <a:pt x="673" y="0"/>
                  </a:moveTo>
                  <a:cubicBezTo>
                    <a:pt x="669" y="0"/>
                    <a:pt x="665" y="0"/>
                    <a:pt x="661" y="0"/>
                  </a:cubicBezTo>
                  <a:cubicBezTo>
                    <a:pt x="464" y="9"/>
                    <a:pt x="215" y="99"/>
                    <a:pt x="108" y="455"/>
                  </a:cubicBezTo>
                  <a:cubicBezTo>
                    <a:pt x="108" y="455"/>
                    <a:pt x="0" y="803"/>
                    <a:pt x="402" y="919"/>
                  </a:cubicBezTo>
                  <a:lnTo>
                    <a:pt x="393" y="1401"/>
                  </a:lnTo>
                  <a:lnTo>
                    <a:pt x="857" y="277"/>
                  </a:lnTo>
                  <a:cubicBezTo>
                    <a:pt x="909" y="147"/>
                    <a:pt x="818" y="0"/>
                    <a:pt x="673" y="0"/>
                  </a:cubicBezTo>
                  <a:close/>
                </a:path>
              </a:pathLst>
            </a:cu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15"/>
          <p:cNvSpPr txBox="1">
            <a:spLocks noGrp="1"/>
          </p:cNvSpPr>
          <p:nvPr>
            <p:ph type="subTitle" idx="1"/>
          </p:nvPr>
        </p:nvSpPr>
        <p:spPr>
          <a:xfrm>
            <a:off x="5906100" y="1672750"/>
            <a:ext cx="2517900" cy="426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000"/>
              <a:buFont typeface="Titillium Web SemiBold"/>
              <a:buNone/>
              <a:defRPr sz="2200">
                <a:solidFill>
                  <a:schemeClr val="dk2"/>
                </a:solidFill>
                <a:latin typeface="Passion One"/>
                <a:ea typeface="Passion One"/>
                <a:cs typeface="Passion One"/>
                <a:sym typeface="Passion One"/>
              </a:defRPr>
            </a:lvl1pPr>
            <a:lvl2pPr lvl="1"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2pPr>
            <a:lvl3pPr lvl="2"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3pPr>
            <a:lvl4pPr lvl="3"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4pPr>
            <a:lvl5pPr lvl="4"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5pPr>
            <a:lvl6pPr lvl="5"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6pPr>
            <a:lvl7pPr lvl="6"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7pPr>
            <a:lvl8pPr lvl="7"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8pPr>
            <a:lvl9pPr lvl="8"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9pPr>
          </a:lstStyle>
          <a:p>
            <a:endParaRPr/>
          </a:p>
        </p:txBody>
      </p:sp>
      <p:sp>
        <p:nvSpPr>
          <p:cNvPr id="412" name="Google Shape;412;p15"/>
          <p:cNvSpPr txBox="1">
            <a:spLocks noGrp="1"/>
          </p:cNvSpPr>
          <p:nvPr>
            <p:ph type="subTitle" idx="2"/>
          </p:nvPr>
        </p:nvSpPr>
        <p:spPr>
          <a:xfrm>
            <a:off x="5906100" y="2099075"/>
            <a:ext cx="2517900" cy="572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13" name="Google Shape;413;p15"/>
          <p:cNvSpPr txBox="1">
            <a:spLocks noGrp="1"/>
          </p:cNvSpPr>
          <p:nvPr>
            <p:ph type="subTitle" idx="3"/>
          </p:nvPr>
        </p:nvSpPr>
        <p:spPr>
          <a:xfrm>
            <a:off x="5906100" y="3604475"/>
            <a:ext cx="2517900" cy="426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000"/>
              <a:buFont typeface="Titillium Web SemiBold"/>
              <a:buNone/>
              <a:defRPr sz="2200">
                <a:solidFill>
                  <a:schemeClr val="dk2"/>
                </a:solidFill>
                <a:latin typeface="Passion One"/>
                <a:ea typeface="Passion One"/>
                <a:cs typeface="Passion One"/>
                <a:sym typeface="Passion One"/>
              </a:defRPr>
            </a:lvl1pPr>
            <a:lvl2pPr lvl="1"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2pPr>
            <a:lvl3pPr lvl="2"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3pPr>
            <a:lvl4pPr lvl="3"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4pPr>
            <a:lvl5pPr lvl="4"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5pPr>
            <a:lvl6pPr lvl="5"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6pPr>
            <a:lvl7pPr lvl="6"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7pPr>
            <a:lvl8pPr lvl="7"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8pPr>
            <a:lvl9pPr lvl="8"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9pPr>
          </a:lstStyle>
          <a:p>
            <a:endParaRPr/>
          </a:p>
        </p:txBody>
      </p:sp>
      <p:sp>
        <p:nvSpPr>
          <p:cNvPr id="414" name="Google Shape;414;p15"/>
          <p:cNvSpPr txBox="1">
            <a:spLocks noGrp="1"/>
          </p:cNvSpPr>
          <p:nvPr>
            <p:ph type="subTitle" idx="4"/>
          </p:nvPr>
        </p:nvSpPr>
        <p:spPr>
          <a:xfrm>
            <a:off x="5906100" y="4030800"/>
            <a:ext cx="2517900" cy="572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15" name="Google Shape;415;p15"/>
          <p:cNvSpPr txBox="1">
            <a:spLocks noGrp="1"/>
          </p:cNvSpPr>
          <p:nvPr>
            <p:ph type="title"/>
          </p:nvPr>
        </p:nvSpPr>
        <p:spPr>
          <a:xfrm>
            <a:off x="720000" y="392000"/>
            <a:ext cx="7704000" cy="572700"/>
          </a:xfrm>
          <a:prstGeom prst="rect">
            <a:avLst/>
          </a:prstGeom>
        </p:spPr>
        <p:txBody>
          <a:bodyPr spcFirstLastPara="1" wrap="square" lIns="0" tIns="0" rIns="0" bIns="0"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atin typeface="Montserrat"/>
                <a:ea typeface="Montserrat"/>
                <a:cs typeface="Montserrat"/>
                <a:sym typeface="Montserrat"/>
              </a:defRPr>
            </a:lvl2pPr>
            <a:lvl3pPr lvl="2" rtl="0">
              <a:spcBef>
                <a:spcPts val="0"/>
              </a:spcBef>
              <a:spcAft>
                <a:spcPts val="0"/>
              </a:spcAft>
              <a:buSzPts val="2800"/>
              <a:buNone/>
              <a:defRPr>
                <a:latin typeface="Montserrat"/>
                <a:ea typeface="Montserrat"/>
                <a:cs typeface="Montserrat"/>
                <a:sym typeface="Montserrat"/>
              </a:defRPr>
            </a:lvl3pPr>
            <a:lvl4pPr lvl="3" rtl="0">
              <a:spcBef>
                <a:spcPts val="0"/>
              </a:spcBef>
              <a:spcAft>
                <a:spcPts val="0"/>
              </a:spcAft>
              <a:buSzPts val="2800"/>
              <a:buNone/>
              <a:defRPr>
                <a:latin typeface="Montserrat"/>
                <a:ea typeface="Montserrat"/>
                <a:cs typeface="Montserrat"/>
                <a:sym typeface="Montserrat"/>
              </a:defRPr>
            </a:lvl4pPr>
            <a:lvl5pPr lvl="4" rtl="0">
              <a:spcBef>
                <a:spcPts val="0"/>
              </a:spcBef>
              <a:spcAft>
                <a:spcPts val="0"/>
              </a:spcAft>
              <a:buSzPts val="2800"/>
              <a:buNone/>
              <a:defRPr>
                <a:latin typeface="Montserrat"/>
                <a:ea typeface="Montserrat"/>
                <a:cs typeface="Montserrat"/>
                <a:sym typeface="Montserrat"/>
              </a:defRPr>
            </a:lvl5pPr>
            <a:lvl6pPr lvl="5" rtl="0">
              <a:spcBef>
                <a:spcPts val="0"/>
              </a:spcBef>
              <a:spcAft>
                <a:spcPts val="0"/>
              </a:spcAft>
              <a:buSzPts val="2800"/>
              <a:buNone/>
              <a:defRPr>
                <a:latin typeface="Montserrat"/>
                <a:ea typeface="Montserrat"/>
                <a:cs typeface="Montserrat"/>
                <a:sym typeface="Montserrat"/>
              </a:defRPr>
            </a:lvl6pPr>
            <a:lvl7pPr lvl="6" rtl="0">
              <a:spcBef>
                <a:spcPts val="0"/>
              </a:spcBef>
              <a:spcAft>
                <a:spcPts val="0"/>
              </a:spcAft>
              <a:buSzPts val="2800"/>
              <a:buNone/>
              <a:defRPr>
                <a:latin typeface="Montserrat"/>
                <a:ea typeface="Montserrat"/>
                <a:cs typeface="Montserrat"/>
                <a:sym typeface="Montserrat"/>
              </a:defRPr>
            </a:lvl7pPr>
            <a:lvl8pPr lvl="7" rtl="0">
              <a:spcBef>
                <a:spcPts val="0"/>
              </a:spcBef>
              <a:spcAft>
                <a:spcPts val="0"/>
              </a:spcAft>
              <a:buSzPts val="2800"/>
              <a:buNone/>
              <a:defRPr>
                <a:latin typeface="Montserrat"/>
                <a:ea typeface="Montserrat"/>
                <a:cs typeface="Montserrat"/>
                <a:sym typeface="Montserrat"/>
              </a:defRPr>
            </a:lvl8pPr>
            <a:lvl9pPr lvl="8" rtl="0">
              <a:spcBef>
                <a:spcPts val="0"/>
              </a:spcBef>
              <a:spcAft>
                <a:spcPts val="0"/>
              </a:spcAft>
              <a:buSzPts val="2800"/>
              <a:buNone/>
              <a:defRPr>
                <a:latin typeface="Montserrat"/>
                <a:ea typeface="Montserrat"/>
                <a:cs typeface="Montserrat"/>
                <a:sym typeface="Montserrat"/>
              </a:defRPr>
            </a:lvl9pPr>
          </a:lstStyle>
          <a:p>
            <a:endParaRPr/>
          </a:p>
        </p:txBody>
      </p:sp>
      <p:sp>
        <p:nvSpPr>
          <p:cNvPr id="416" name="Google Shape;416;p15"/>
          <p:cNvSpPr txBox="1">
            <a:spLocks noGrp="1"/>
          </p:cNvSpPr>
          <p:nvPr>
            <p:ph type="subTitle" idx="5"/>
          </p:nvPr>
        </p:nvSpPr>
        <p:spPr>
          <a:xfrm>
            <a:off x="1716075" y="1672750"/>
            <a:ext cx="2517900" cy="426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000"/>
              <a:buFont typeface="Titillium Web SemiBold"/>
              <a:buNone/>
              <a:defRPr sz="2200">
                <a:solidFill>
                  <a:schemeClr val="dk2"/>
                </a:solidFill>
                <a:latin typeface="Passion One"/>
                <a:ea typeface="Passion One"/>
                <a:cs typeface="Passion One"/>
                <a:sym typeface="Passion One"/>
              </a:defRPr>
            </a:lvl1pPr>
            <a:lvl2pPr lvl="1"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2pPr>
            <a:lvl3pPr lvl="2"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3pPr>
            <a:lvl4pPr lvl="3"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4pPr>
            <a:lvl5pPr lvl="4"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5pPr>
            <a:lvl6pPr lvl="5"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6pPr>
            <a:lvl7pPr lvl="6"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7pPr>
            <a:lvl8pPr lvl="7"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8pPr>
            <a:lvl9pPr lvl="8"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9pPr>
          </a:lstStyle>
          <a:p>
            <a:endParaRPr/>
          </a:p>
        </p:txBody>
      </p:sp>
      <p:sp>
        <p:nvSpPr>
          <p:cNvPr id="417" name="Google Shape;417;p15"/>
          <p:cNvSpPr txBox="1">
            <a:spLocks noGrp="1"/>
          </p:cNvSpPr>
          <p:nvPr>
            <p:ph type="subTitle" idx="6"/>
          </p:nvPr>
        </p:nvSpPr>
        <p:spPr>
          <a:xfrm>
            <a:off x="1716075" y="2099075"/>
            <a:ext cx="2517900" cy="572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18" name="Google Shape;418;p15"/>
          <p:cNvSpPr txBox="1">
            <a:spLocks noGrp="1"/>
          </p:cNvSpPr>
          <p:nvPr>
            <p:ph type="subTitle" idx="7"/>
          </p:nvPr>
        </p:nvSpPr>
        <p:spPr>
          <a:xfrm>
            <a:off x="1716075" y="3604500"/>
            <a:ext cx="2517900" cy="426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000"/>
              <a:buFont typeface="Titillium Web SemiBold"/>
              <a:buNone/>
              <a:defRPr sz="2200">
                <a:solidFill>
                  <a:schemeClr val="dk2"/>
                </a:solidFill>
                <a:latin typeface="Passion One"/>
                <a:ea typeface="Passion One"/>
                <a:cs typeface="Passion One"/>
                <a:sym typeface="Passion One"/>
              </a:defRPr>
            </a:lvl1pPr>
            <a:lvl2pPr lvl="1"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2pPr>
            <a:lvl3pPr lvl="2"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3pPr>
            <a:lvl4pPr lvl="3"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4pPr>
            <a:lvl5pPr lvl="4"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5pPr>
            <a:lvl6pPr lvl="5"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6pPr>
            <a:lvl7pPr lvl="6"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7pPr>
            <a:lvl8pPr lvl="7"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8pPr>
            <a:lvl9pPr lvl="8"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9pPr>
          </a:lstStyle>
          <a:p>
            <a:endParaRPr/>
          </a:p>
        </p:txBody>
      </p:sp>
      <p:sp>
        <p:nvSpPr>
          <p:cNvPr id="419" name="Google Shape;419;p15"/>
          <p:cNvSpPr txBox="1">
            <a:spLocks noGrp="1"/>
          </p:cNvSpPr>
          <p:nvPr>
            <p:ph type="subTitle" idx="8"/>
          </p:nvPr>
        </p:nvSpPr>
        <p:spPr>
          <a:xfrm>
            <a:off x="1716075" y="4030800"/>
            <a:ext cx="2517900" cy="572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623"/>
        <p:cNvGrpSpPr/>
        <p:nvPr/>
      </p:nvGrpSpPr>
      <p:grpSpPr>
        <a:xfrm>
          <a:off x="0" y="0"/>
          <a:ext cx="0" cy="0"/>
          <a:chOff x="0" y="0"/>
          <a:chExt cx="0" cy="0"/>
        </a:xfrm>
      </p:grpSpPr>
      <p:pic>
        <p:nvPicPr>
          <p:cNvPr id="624" name="Google Shape;624;p21"/>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17" name="Google Shape;17;p3"/>
          <p:cNvGrpSpPr/>
          <p:nvPr/>
        </p:nvGrpSpPr>
        <p:grpSpPr>
          <a:xfrm rot="-2147213">
            <a:off x="-153758" y="4260841"/>
            <a:ext cx="588398" cy="685333"/>
            <a:chOff x="-512903" y="130262"/>
            <a:chExt cx="1033579" cy="1203856"/>
          </a:xfrm>
        </p:grpSpPr>
        <p:sp>
          <p:nvSpPr>
            <p:cNvPr id="18" name="Google Shape;18;p3"/>
            <p:cNvSpPr/>
            <p:nvPr/>
          </p:nvSpPr>
          <p:spPr>
            <a:xfrm>
              <a:off x="-475033" y="164121"/>
              <a:ext cx="957839" cy="693260"/>
            </a:xfrm>
            <a:custGeom>
              <a:avLst/>
              <a:gdLst/>
              <a:ahLst/>
              <a:cxnLst/>
              <a:rect l="l" t="t" r="r" b="b"/>
              <a:pathLst>
                <a:path w="24357" h="17629" extrusionOk="0">
                  <a:moveTo>
                    <a:pt x="12845" y="0"/>
                  </a:moveTo>
                  <a:cubicBezTo>
                    <a:pt x="11212" y="0"/>
                    <a:pt x="9531" y="365"/>
                    <a:pt x="7887" y="1160"/>
                  </a:cubicBezTo>
                  <a:cubicBezTo>
                    <a:pt x="4604" y="2730"/>
                    <a:pt x="2338" y="4925"/>
                    <a:pt x="1339" y="8511"/>
                  </a:cubicBezTo>
                  <a:cubicBezTo>
                    <a:pt x="554" y="11295"/>
                    <a:pt x="1" y="14863"/>
                    <a:pt x="1196" y="17629"/>
                  </a:cubicBezTo>
                  <a:cubicBezTo>
                    <a:pt x="8066" y="13026"/>
                    <a:pt x="16113" y="10260"/>
                    <a:pt x="24356" y="9778"/>
                  </a:cubicBezTo>
                  <a:cubicBezTo>
                    <a:pt x="23190" y="4055"/>
                    <a:pt x="18286" y="0"/>
                    <a:pt x="128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431500" y="546046"/>
              <a:ext cx="44083" cy="212906"/>
            </a:xfrm>
            <a:custGeom>
              <a:avLst/>
              <a:gdLst/>
              <a:ahLst/>
              <a:cxnLst/>
              <a:rect l="l" t="t" r="r" b="b"/>
              <a:pathLst>
                <a:path w="1121" h="5414" extrusionOk="0">
                  <a:moveTo>
                    <a:pt x="871" y="0"/>
                  </a:moveTo>
                  <a:cubicBezTo>
                    <a:pt x="788" y="0"/>
                    <a:pt x="707" y="47"/>
                    <a:pt x="678" y="155"/>
                  </a:cubicBezTo>
                  <a:cubicBezTo>
                    <a:pt x="321" y="1850"/>
                    <a:pt x="0" y="3546"/>
                    <a:pt x="393" y="5258"/>
                  </a:cubicBezTo>
                  <a:cubicBezTo>
                    <a:pt x="414" y="5366"/>
                    <a:pt x="494" y="5413"/>
                    <a:pt x="578" y="5413"/>
                  </a:cubicBezTo>
                  <a:cubicBezTo>
                    <a:pt x="702" y="5413"/>
                    <a:pt x="835" y="5311"/>
                    <a:pt x="803" y="5151"/>
                  </a:cubicBezTo>
                  <a:cubicBezTo>
                    <a:pt x="411" y="3510"/>
                    <a:pt x="732" y="1886"/>
                    <a:pt x="1089" y="262"/>
                  </a:cubicBezTo>
                  <a:cubicBezTo>
                    <a:pt x="1120" y="103"/>
                    <a:pt x="994" y="0"/>
                    <a:pt x="8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393197" y="456621"/>
              <a:ext cx="39797" cy="58870"/>
            </a:xfrm>
            <a:custGeom>
              <a:avLst/>
              <a:gdLst/>
              <a:ahLst/>
              <a:cxnLst/>
              <a:rect l="l" t="t" r="r" b="b"/>
              <a:pathLst>
                <a:path w="1012" h="1497" extrusionOk="0">
                  <a:moveTo>
                    <a:pt x="715" y="0"/>
                  </a:moveTo>
                  <a:cubicBezTo>
                    <a:pt x="650" y="0"/>
                    <a:pt x="586" y="27"/>
                    <a:pt x="543" y="92"/>
                  </a:cubicBezTo>
                  <a:cubicBezTo>
                    <a:pt x="311" y="449"/>
                    <a:pt x="150" y="824"/>
                    <a:pt x="43" y="1234"/>
                  </a:cubicBezTo>
                  <a:cubicBezTo>
                    <a:pt x="1" y="1394"/>
                    <a:pt x="123" y="1496"/>
                    <a:pt x="244" y="1496"/>
                  </a:cubicBezTo>
                  <a:cubicBezTo>
                    <a:pt x="326" y="1496"/>
                    <a:pt x="407" y="1449"/>
                    <a:pt x="436" y="1341"/>
                  </a:cubicBezTo>
                  <a:cubicBezTo>
                    <a:pt x="543" y="966"/>
                    <a:pt x="703" y="627"/>
                    <a:pt x="900" y="306"/>
                  </a:cubicBezTo>
                  <a:cubicBezTo>
                    <a:pt x="1012" y="144"/>
                    <a:pt x="863" y="0"/>
                    <a:pt x="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79974" y="669330"/>
              <a:ext cx="108104" cy="56156"/>
            </a:xfrm>
            <a:custGeom>
              <a:avLst/>
              <a:gdLst/>
              <a:ahLst/>
              <a:cxnLst/>
              <a:rect l="l" t="t" r="r" b="b"/>
              <a:pathLst>
                <a:path w="2749" h="1428" extrusionOk="0">
                  <a:moveTo>
                    <a:pt x="2748" y="0"/>
                  </a:moveTo>
                  <a:cubicBezTo>
                    <a:pt x="1820" y="321"/>
                    <a:pt x="910" y="660"/>
                    <a:pt x="0" y="1017"/>
                  </a:cubicBezTo>
                  <a:cubicBezTo>
                    <a:pt x="393" y="1106"/>
                    <a:pt x="750" y="1249"/>
                    <a:pt x="1107" y="1428"/>
                  </a:cubicBezTo>
                  <a:cubicBezTo>
                    <a:pt x="1642" y="1142"/>
                    <a:pt x="2195" y="910"/>
                    <a:pt x="2748" y="696"/>
                  </a:cubicBezTo>
                  <a:lnTo>
                    <a:pt x="274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53311" y="700908"/>
              <a:ext cx="442800" cy="600139"/>
            </a:xfrm>
            <a:custGeom>
              <a:avLst/>
              <a:gdLst/>
              <a:ahLst/>
              <a:cxnLst/>
              <a:rect l="l" t="t" r="r" b="b"/>
              <a:pathLst>
                <a:path w="11260" h="15261" extrusionOk="0">
                  <a:moveTo>
                    <a:pt x="5674" y="0"/>
                  </a:moveTo>
                  <a:cubicBezTo>
                    <a:pt x="3622" y="143"/>
                    <a:pt x="1731" y="749"/>
                    <a:pt x="0" y="1838"/>
                  </a:cubicBezTo>
                  <a:cubicBezTo>
                    <a:pt x="678" y="4693"/>
                    <a:pt x="1178" y="7726"/>
                    <a:pt x="2177" y="10492"/>
                  </a:cubicBezTo>
                  <a:cubicBezTo>
                    <a:pt x="2822" y="12288"/>
                    <a:pt x="4218" y="15260"/>
                    <a:pt x="6530" y="15260"/>
                  </a:cubicBezTo>
                  <a:cubicBezTo>
                    <a:pt x="6583" y="15260"/>
                    <a:pt x="6637" y="15259"/>
                    <a:pt x="6691" y="15255"/>
                  </a:cubicBezTo>
                  <a:cubicBezTo>
                    <a:pt x="8172" y="15166"/>
                    <a:pt x="9778" y="14060"/>
                    <a:pt x="10403" y="12704"/>
                  </a:cubicBezTo>
                  <a:cubicBezTo>
                    <a:pt x="11259" y="10831"/>
                    <a:pt x="10510" y="9350"/>
                    <a:pt x="9671" y="7672"/>
                  </a:cubicBezTo>
                  <a:cubicBezTo>
                    <a:pt x="8404" y="5067"/>
                    <a:pt x="7066" y="2516"/>
                    <a:pt x="56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44922" y="644751"/>
              <a:ext cx="63195" cy="46364"/>
            </a:xfrm>
            <a:custGeom>
              <a:avLst/>
              <a:gdLst/>
              <a:ahLst/>
              <a:cxnLst/>
              <a:rect l="l" t="t" r="r" b="b"/>
              <a:pathLst>
                <a:path w="1607" h="1179" extrusionOk="0">
                  <a:moveTo>
                    <a:pt x="1606" y="1"/>
                  </a:moveTo>
                  <a:lnTo>
                    <a:pt x="1606" y="1"/>
                  </a:lnTo>
                  <a:cubicBezTo>
                    <a:pt x="1071" y="161"/>
                    <a:pt x="536" y="322"/>
                    <a:pt x="0" y="500"/>
                  </a:cubicBezTo>
                  <a:lnTo>
                    <a:pt x="0" y="1178"/>
                  </a:lnTo>
                  <a:cubicBezTo>
                    <a:pt x="429" y="1053"/>
                    <a:pt x="875" y="928"/>
                    <a:pt x="1321" y="839"/>
                  </a:cubicBezTo>
                  <a:cubicBezTo>
                    <a:pt x="1410" y="554"/>
                    <a:pt x="1499" y="268"/>
                    <a:pt x="16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208370" y="720531"/>
              <a:ext cx="153682" cy="47072"/>
            </a:xfrm>
            <a:custGeom>
              <a:avLst/>
              <a:gdLst/>
              <a:ahLst/>
              <a:cxnLst/>
              <a:rect l="l" t="t" r="r" b="b"/>
              <a:pathLst>
                <a:path w="3908" h="1197" extrusionOk="0">
                  <a:moveTo>
                    <a:pt x="2587" y="1"/>
                  </a:moveTo>
                  <a:cubicBezTo>
                    <a:pt x="1713" y="375"/>
                    <a:pt x="857" y="768"/>
                    <a:pt x="0" y="1196"/>
                  </a:cubicBezTo>
                  <a:cubicBezTo>
                    <a:pt x="574" y="1117"/>
                    <a:pt x="1142" y="1065"/>
                    <a:pt x="1707" y="1065"/>
                  </a:cubicBezTo>
                  <a:cubicBezTo>
                    <a:pt x="2162" y="1065"/>
                    <a:pt x="2616" y="1099"/>
                    <a:pt x="3069" y="1178"/>
                  </a:cubicBezTo>
                  <a:cubicBezTo>
                    <a:pt x="3087" y="1089"/>
                    <a:pt x="3140" y="1000"/>
                    <a:pt x="3212" y="946"/>
                  </a:cubicBezTo>
                  <a:cubicBezTo>
                    <a:pt x="3230" y="839"/>
                    <a:pt x="3283" y="768"/>
                    <a:pt x="3390" y="697"/>
                  </a:cubicBezTo>
                  <a:cubicBezTo>
                    <a:pt x="3569" y="589"/>
                    <a:pt x="3729" y="482"/>
                    <a:pt x="3908" y="375"/>
                  </a:cubicBezTo>
                  <a:cubicBezTo>
                    <a:pt x="3533" y="197"/>
                    <a:pt x="3123" y="90"/>
                    <a:pt x="2694" y="36"/>
                  </a:cubicBezTo>
                  <a:cubicBezTo>
                    <a:pt x="2659" y="36"/>
                    <a:pt x="2623" y="18"/>
                    <a:pt x="25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395714" y="779046"/>
              <a:ext cx="313656" cy="95914"/>
            </a:xfrm>
            <a:custGeom>
              <a:avLst/>
              <a:gdLst/>
              <a:ahLst/>
              <a:cxnLst/>
              <a:rect l="l" t="t" r="r" b="b"/>
              <a:pathLst>
                <a:path w="7976" h="2439" extrusionOk="0">
                  <a:moveTo>
                    <a:pt x="6444" y="0"/>
                  </a:moveTo>
                  <a:cubicBezTo>
                    <a:pt x="5489" y="0"/>
                    <a:pt x="4542" y="150"/>
                    <a:pt x="3587" y="315"/>
                  </a:cubicBezTo>
                  <a:cubicBezTo>
                    <a:pt x="2355" y="975"/>
                    <a:pt x="1160" y="1689"/>
                    <a:pt x="0" y="2438"/>
                  </a:cubicBezTo>
                  <a:cubicBezTo>
                    <a:pt x="946" y="2402"/>
                    <a:pt x="1856" y="2313"/>
                    <a:pt x="2766" y="2170"/>
                  </a:cubicBezTo>
                  <a:cubicBezTo>
                    <a:pt x="4407" y="1296"/>
                    <a:pt x="6120" y="689"/>
                    <a:pt x="7958" y="368"/>
                  </a:cubicBezTo>
                  <a:lnTo>
                    <a:pt x="7976" y="368"/>
                  </a:lnTo>
                  <a:cubicBezTo>
                    <a:pt x="7958" y="297"/>
                    <a:pt x="7940" y="208"/>
                    <a:pt x="7922" y="136"/>
                  </a:cubicBezTo>
                  <a:cubicBezTo>
                    <a:pt x="7426" y="40"/>
                    <a:pt x="6934" y="0"/>
                    <a:pt x="64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226617" y="809641"/>
              <a:ext cx="149474" cy="44241"/>
            </a:xfrm>
            <a:custGeom>
              <a:avLst/>
              <a:gdLst/>
              <a:ahLst/>
              <a:cxnLst/>
              <a:rect l="l" t="t" r="r" b="b"/>
              <a:pathLst>
                <a:path w="3801" h="1125" extrusionOk="0">
                  <a:moveTo>
                    <a:pt x="3765" y="1"/>
                  </a:moveTo>
                  <a:cubicBezTo>
                    <a:pt x="2445" y="233"/>
                    <a:pt x="1196" y="589"/>
                    <a:pt x="0" y="1125"/>
                  </a:cubicBezTo>
                  <a:cubicBezTo>
                    <a:pt x="1267" y="857"/>
                    <a:pt x="2516" y="536"/>
                    <a:pt x="3801" y="197"/>
                  </a:cubicBezTo>
                  <a:cubicBezTo>
                    <a:pt x="3801" y="143"/>
                    <a:pt x="3783" y="72"/>
                    <a:pt x="37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115078" y="610381"/>
              <a:ext cx="137559" cy="63903"/>
            </a:xfrm>
            <a:custGeom>
              <a:avLst/>
              <a:gdLst/>
              <a:ahLst/>
              <a:cxnLst/>
              <a:rect l="l" t="t" r="r" b="b"/>
              <a:pathLst>
                <a:path w="3498" h="1625" extrusionOk="0">
                  <a:moveTo>
                    <a:pt x="3498" y="0"/>
                  </a:moveTo>
                  <a:lnTo>
                    <a:pt x="3498" y="0"/>
                  </a:lnTo>
                  <a:cubicBezTo>
                    <a:pt x="2445" y="214"/>
                    <a:pt x="1392" y="446"/>
                    <a:pt x="357" y="732"/>
                  </a:cubicBezTo>
                  <a:cubicBezTo>
                    <a:pt x="215" y="1017"/>
                    <a:pt x="90" y="1321"/>
                    <a:pt x="1" y="1624"/>
                  </a:cubicBezTo>
                  <a:cubicBezTo>
                    <a:pt x="447" y="1553"/>
                    <a:pt x="911" y="1499"/>
                    <a:pt x="1374" y="1463"/>
                  </a:cubicBezTo>
                  <a:cubicBezTo>
                    <a:pt x="1999" y="857"/>
                    <a:pt x="2731" y="375"/>
                    <a:pt x="34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209104" y="696660"/>
              <a:ext cx="60364" cy="19702"/>
            </a:xfrm>
            <a:custGeom>
              <a:avLst/>
              <a:gdLst/>
              <a:ahLst/>
              <a:cxnLst/>
              <a:rect l="l" t="t" r="r" b="b"/>
              <a:pathLst>
                <a:path w="1535" h="501" extrusionOk="0">
                  <a:moveTo>
                    <a:pt x="1535" y="1"/>
                  </a:moveTo>
                  <a:lnTo>
                    <a:pt x="0" y="197"/>
                  </a:lnTo>
                  <a:cubicBezTo>
                    <a:pt x="54" y="304"/>
                    <a:pt x="108" y="394"/>
                    <a:pt x="179" y="501"/>
                  </a:cubicBezTo>
                  <a:cubicBezTo>
                    <a:pt x="625" y="358"/>
                    <a:pt x="1089" y="179"/>
                    <a:pt x="15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189442" y="583011"/>
              <a:ext cx="270910" cy="105981"/>
            </a:xfrm>
            <a:custGeom>
              <a:avLst/>
              <a:gdLst/>
              <a:ahLst/>
              <a:cxnLst/>
              <a:rect l="l" t="t" r="r" b="b"/>
              <a:pathLst>
                <a:path w="6889" h="2695" extrusionOk="0">
                  <a:moveTo>
                    <a:pt x="6888" y="0"/>
                  </a:moveTo>
                  <a:lnTo>
                    <a:pt x="6888" y="0"/>
                  </a:lnTo>
                  <a:cubicBezTo>
                    <a:pt x="5835" y="72"/>
                    <a:pt x="4783" y="197"/>
                    <a:pt x="3730" y="340"/>
                  </a:cubicBezTo>
                  <a:cubicBezTo>
                    <a:pt x="2356" y="750"/>
                    <a:pt x="1054" y="1321"/>
                    <a:pt x="1" y="2267"/>
                  </a:cubicBezTo>
                  <a:cubicBezTo>
                    <a:pt x="37" y="2302"/>
                    <a:pt x="90" y="2338"/>
                    <a:pt x="126" y="2409"/>
                  </a:cubicBezTo>
                  <a:cubicBezTo>
                    <a:pt x="179" y="2498"/>
                    <a:pt x="233" y="2606"/>
                    <a:pt x="286" y="2695"/>
                  </a:cubicBezTo>
                  <a:cubicBezTo>
                    <a:pt x="1303" y="2570"/>
                    <a:pt x="2303" y="2427"/>
                    <a:pt x="3302" y="2302"/>
                  </a:cubicBezTo>
                  <a:cubicBezTo>
                    <a:pt x="4569" y="1660"/>
                    <a:pt x="5764" y="875"/>
                    <a:pt x="68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11575" y="879640"/>
              <a:ext cx="165047" cy="351526"/>
            </a:xfrm>
            <a:custGeom>
              <a:avLst/>
              <a:gdLst/>
              <a:ahLst/>
              <a:cxnLst/>
              <a:rect l="l" t="t" r="r" b="b"/>
              <a:pathLst>
                <a:path w="4197" h="8939" extrusionOk="0">
                  <a:moveTo>
                    <a:pt x="204" y="0"/>
                  </a:moveTo>
                  <a:cubicBezTo>
                    <a:pt x="99" y="0"/>
                    <a:pt x="1" y="67"/>
                    <a:pt x="10" y="201"/>
                  </a:cubicBezTo>
                  <a:cubicBezTo>
                    <a:pt x="331" y="3449"/>
                    <a:pt x="1616" y="6410"/>
                    <a:pt x="3775" y="8873"/>
                  </a:cubicBezTo>
                  <a:cubicBezTo>
                    <a:pt x="3817" y="8919"/>
                    <a:pt x="3865" y="8938"/>
                    <a:pt x="3911" y="8938"/>
                  </a:cubicBezTo>
                  <a:cubicBezTo>
                    <a:pt x="4062" y="8938"/>
                    <a:pt x="4196" y="8733"/>
                    <a:pt x="4060" y="8569"/>
                  </a:cubicBezTo>
                  <a:cubicBezTo>
                    <a:pt x="1990" y="6214"/>
                    <a:pt x="741" y="3324"/>
                    <a:pt x="438" y="201"/>
                  </a:cubicBezTo>
                  <a:cubicBezTo>
                    <a:pt x="420" y="67"/>
                    <a:pt x="309" y="0"/>
                    <a:pt x="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10133" y="824467"/>
              <a:ext cx="24499" cy="38145"/>
            </a:xfrm>
            <a:custGeom>
              <a:avLst/>
              <a:gdLst/>
              <a:ahLst/>
              <a:cxnLst/>
              <a:rect l="l" t="t" r="r" b="b"/>
              <a:pathLst>
                <a:path w="623" h="970" extrusionOk="0">
                  <a:moveTo>
                    <a:pt x="260" y="0"/>
                  </a:moveTo>
                  <a:cubicBezTo>
                    <a:pt x="135" y="0"/>
                    <a:pt x="1" y="103"/>
                    <a:pt x="44" y="266"/>
                  </a:cubicBezTo>
                  <a:cubicBezTo>
                    <a:pt x="80" y="444"/>
                    <a:pt x="133" y="641"/>
                    <a:pt x="187" y="819"/>
                  </a:cubicBezTo>
                  <a:cubicBezTo>
                    <a:pt x="208" y="925"/>
                    <a:pt x="285" y="969"/>
                    <a:pt x="365" y="969"/>
                  </a:cubicBezTo>
                  <a:cubicBezTo>
                    <a:pt x="489" y="969"/>
                    <a:pt x="623" y="863"/>
                    <a:pt x="580" y="712"/>
                  </a:cubicBezTo>
                  <a:cubicBezTo>
                    <a:pt x="544" y="516"/>
                    <a:pt x="490" y="337"/>
                    <a:pt x="437" y="141"/>
                  </a:cubicBezTo>
                  <a:cubicBezTo>
                    <a:pt x="416" y="43"/>
                    <a:pt x="340" y="0"/>
                    <a:pt x="2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266283" y="276630"/>
              <a:ext cx="174406" cy="236029"/>
            </a:xfrm>
            <a:custGeom>
              <a:avLst/>
              <a:gdLst/>
              <a:ahLst/>
              <a:cxnLst/>
              <a:rect l="l" t="t" r="r" b="b"/>
              <a:pathLst>
                <a:path w="4435" h="6002" extrusionOk="0">
                  <a:moveTo>
                    <a:pt x="326" y="1"/>
                  </a:moveTo>
                  <a:cubicBezTo>
                    <a:pt x="156" y="1"/>
                    <a:pt x="0" y="210"/>
                    <a:pt x="170" y="351"/>
                  </a:cubicBezTo>
                  <a:cubicBezTo>
                    <a:pt x="1954" y="1796"/>
                    <a:pt x="3257" y="3652"/>
                    <a:pt x="3989" y="5847"/>
                  </a:cubicBezTo>
                  <a:cubicBezTo>
                    <a:pt x="4017" y="5955"/>
                    <a:pt x="4101" y="6002"/>
                    <a:pt x="4186" y="6002"/>
                  </a:cubicBezTo>
                  <a:cubicBezTo>
                    <a:pt x="4310" y="6002"/>
                    <a:pt x="4434" y="5899"/>
                    <a:pt x="4381" y="5740"/>
                  </a:cubicBezTo>
                  <a:cubicBezTo>
                    <a:pt x="3649" y="3474"/>
                    <a:pt x="2311" y="1547"/>
                    <a:pt x="456" y="48"/>
                  </a:cubicBezTo>
                  <a:cubicBezTo>
                    <a:pt x="415" y="15"/>
                    <a:pt x="370"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249059" y="1178274"/>
              <a:ext cx="63589" cy="65240"/>
            </a:xfrm>
            <a:custGeom>
              <a:avLst/>
              <a:gdLst/>
              <a:ahLst/>
              <a:cxnLst/>
              <a:rect l="l" t="t" r="r" b="b"/>
              <a:pathLst>
                <a:path w="1617" h="1659" extrusionOk="0">
                  <a:moveTo>
                    <a:pt x="1412" y="1"/>
                  </a:moveTo>
                  <a:cubicBezTo>
                    <a:pt x="1303" y="1"/>
                    <a:pt x="1188" y="72"/>
                    <a:pt x="1179" y="208"/>
                  </a:cubicBezTo>
                  <a:cubicBezTo>
                    <a:pt x="1143" y="726"/>
                    <a:pt x="751" y="1136"/>
                    <a:pt x="251" y="1243"/>
                  </a:cubicBezTo>
                  <a:cubicBezTo>
                    <a:pt x="0" y="1293"/>
                    <a:pt x="79" y="1658"/>
                    <a:pt x="311" y="1658"/>
                  </a:cubicBezTo>
                  <a:cubicBezTo>
                    <a:pt x="326" y="1658"/>
                    <a:pt x="342" y="1657"/>
                    <a:pt x="358" y="1653"/>
                  </a:cubicBezTo>
                  <a:cubicBezTo>
                    <a:pt x="1054" y="1493"/>
                    <a:pt x="1554" y="904"/>
                    <a:pt x="1607" y="208"/>
                  </a:cubicBezTo>
                  <a:cubicBezTo>
                    <a:pt x="1616" y="68"/>
                    <a:pt x="1517" y="1"/>
                    <a:pt x="1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512903" y="130262"/>
              <a:ext cx="1033579" cy="1203856"/>
            </a:xfrm>
            <a:custGeom>
              <a:avLst/>
              <a:gdLst/>
              <a:ahLst/>
              <a:cxnLst/>
              <a:rect l="l" t="t" r="r" b="b"/>
              <a:pathLst>
                <a:path w="26283" h="30613" extrusionOk="0">
                  <a:moveTo>
                    <a:pt x="19467" y="12209"/>
                  </a:moveTo>
                  <a:lnTo>
                    <a:pt x="19467" y="12209"/>
                  </a:lnTo>
                  <a:cubicBezTo>
                    <a:pt x="18700" y="12584"/>
                    <a:pt x="17968" y="13066"/>
                    <a:pt x="17343" y="13672"/>
                  </a:cubicBezTo>
                  <a:cubicBezTo>
                    <a:pt x="16880" y="13708"/>
                    <a:pt x="16416" y="13762"/>
                    <a:pt x="15970" y="13833"/>
                  </a:cubicBezTo>
                  <a:cubicBezTo>
                    <a:pt x="16059" y="13530"/>
                    <a:pt x="16184" y="13226"/>
                    <a:pt x="16326" y="12941"/>
                  </a:cubicBezTo>
                  <a:cubicBezTo>
                    <a:pt x="17361" y="12655"/>
                    <a:pt x="18414" y="12423"/>
                    <a:pt x="19467" y="12209"/>
                  </a:cubicBezTo>
                  <a:close/>
                  <a:moveTo>
                    <a:pt x="24748" y="11513"/>
                  </a:moveTo>
                  <a:lnTo>
                    <a:pt x="24748" y="11513"/>
                  </a:lnTo>
                  <a:cubicBezTo>
                    <a:pt x="23624" y="12388"/>
                    <a:pt x="22429" y="13173"/>
                    <a:pt x="21162" y="13815"/>
                  </a:cubicBezTo>
                  <a:cubicBezTo>
                    <a:pt x="20163" y="13940"/>
                    <a:pt x="19163" y="14083"/>
                    <a:pt x="18146" y="14208"/>
                  </a:cubicBezTo>
                  <a:cubicBezTo>
                    <a:pt x="18093" y="14119"/>
                    <a:pt x="18039" y="14011"/>
                    <a:pt x="17986" y="13922"/>
                  </a:cubicBezTo>
                  <a:cubicBezTo>
                    <a:pt x="17950" y="13851"/>
                    <a:pt x="17897" y="13815"/>
                    <a:pt x="17861" y="13780"/>
                  </a:cubicBezTo>
                  <a:cubicBezTo>
                    <a:pt x="18914" y="12834"/>
                    <a:pt x="20216" y="12263"/>
                    <a:pt x="21590" y="11853"/>
                  </a:cubicBezTo>
                  <a:cubicBezTo>
                    <a:pt x="22643" y="11710"/>
                    <a:pt x="23695" y="11585"/>
                    <a:pt x="24748" y="11513"/>
                  </a:cubicBezTo>
                  <a:close/>
                  <a:moveTo>
                    <a:pt x="15791" y="13084"/>
                  </a:moveTo>
                  <a:cubicBezTo>
                    <a:pt x="15684" y="13351"/>
                    <a:pt x="15595" y="13637"/>
                    <a:pt x="15506" y="13922"/>
                  </a:cubicBezTo>
                  <a:cubicBezTo>
                    <a:pt x="15060" y="14011"/>
                    <a:pt x="14614" y="14136"/>
                    <a:pt x="14185" y="14261"/>
                  </a:cubicBezTo>
                  <a:lnTo>
                    <a:pt x="14185" y="13583"/>
                  </a:lnTo>
                  <a:cubicBezTo>
                    <a:pt x="14721" y="13405"/>
                    <a:pt x="15256" y="13244"/>
                    <a:pt x="15791" y="13084"/>
                  </a:cubicBezTo>
                  <a:close/>
                  <a:moveTo>
                    <a:pt x="19895" y="14404"/>
                  </a:moveTo>
                  <a:lnTo>
                    <a:pt x="19895" y="14404"/>
                  </a:lnTo>
                  <a:cubicBezTo>
                    <a:pt x="19449" y="14582"/>
                    <a:pt x="18985" y="14761"/>
                    <a:pt x="18539" y="14904"/>
                  </a:cubicBezTo>
                  <a:cubicBezTo>
                    <a:pt x="18485" y="14797"/>
                    <a:pt x="18414" y="14707"/>
                    <a:pt x="18360" y="14600"/>
                  </a:cubicBezTo>
                  <a:lnTo>
                    <a:pt x="19895" y="14404"/>
                  </a:lnTo>
                  <a:close/>
                  <a:moveTo>
                    <a:pt x="13757" y="13708"/>
                  </a:moveTo>
                  <a:lnTo>
                    <a:pt x="13757" y="14404"/>
                  </a:lnTo>
                  <a:cubicBezTo>
                    <a:pt x="13204" y="14618"/>
                    <a:pt x="12651" y="14850"/>
                    <a:pt x="12116" y="15136"/>
                  </a:cubicBezTo>
                  <a:cubicBezTo>
                    <a:pt x="11759" y="14957"/>
                    <a:pt x="11402" y="14814"/>
                    <a:pt x="11009" y="14725"/>
                  </a:cubicBezTo>
                  <a:cubicBezTo>
                    <a:pt x="11919" y="14368"/>
                    <a:pt x="12829" y="14029"/>
                    <a:pt x="13757" y="13708"/>
                  </a:cubicBezTo>
                  <a:close/>
                  <a:moveTo>
                    <a:pt x="10331" y="15011"/>
                  </a:moveTo>
                  <a:cubicBezTo>
                    <a:pt x="10367" y="15028"/>
                    <a:pt x="10403" y="15046"/>
                    <a:pt x="10438" y="15046"/>
                  </a:cubicBezTo>
                  <a:cubicBezTo>
                    <a:pt x="10867" y="15100"/>
                    <a:pt x="11277" y="15207"/>
                    <a:pt x="11652" y="15385"/>
                  </a:cubicBezTo>
                  <a:cubicBezTo>
                    <a:pt x="11473" y="15492"/>
                    <a:pt x="11313" y="15599"/>
                    <a:pt x="11134" y="15707"/>
                  </a:cubicBezTo>
                  <a:cubicBezTo>
                    <a:pt x="11027" y="15778"/>
                    <a:pt x="10974" y="15849"/>
                    <a:pt x="10956" y="15956"/>
                  </a:cubicBezTo>
                  <a:cubicBezTo>
                    <a:pt x="10884" y="16010"/>
                    <a:pt x="10831" y="16099"/>
                    <a:pt x="10813" y="16188"/>
                  </a:cubicBezTo>
                  <a:cubicBezTo>
                    <a:pt x="10360" y="16109"/>
                    <a:pt x="9906" y="16075"/>
                    <a:pt x="9451" y="16075"/>
                  </a:cubicBezTo>
                  <a:cubicBezTo>
                    <a:pt x="8886" y="16075"/>
                    <a:pt x="8318" y="16127"/>
                    <a:pt x="7744" y="16206"/>
                  </a:cubicBezTo>
                  <a:cubicBezTo>
                    <a:pt x="8601" y="15778"/>
                    <a:pt x="9457" y="15385"/>
                    <a:pt x="10331" y="15011"/>
                  </a:cubicBezTo>
                  <a:close/>
                  <a:moveTo>
                    <a:pt x="11045" y="17277"/>
                  </a:moveTo>
                  <a:cubicBezTo>
                    <a:pt x="11063" y="17348"/>
                    <a:pt x="11081" y="17419"/>
                    <a:pt x="11081" y="17473"/>
                  </a:cubicBezTo>
                  <a:cubicBezTo>
                    <a:pt x="9796" y="17812"/>
                    <a:pt x="8547" y="18133"/>
                    <a:pt x="7280" y="18401"/>
                  </a:cubicBezTo>
                  <a:cubicBezTo>
                    <a:pt x="8476" y="17865"/>
                    <a:pt x="9725" y="17509"/>
                    <a:pt x="11045" y="17277"/>
                  </a:cubicBezTo>
                  <a:close/>
                  <a:moveTo>
                    <a:pt x="13791" y="853"/>
                  </a:moveTo>
                  <a:cubicBezTo>
                    <a:pt x="19239" y="853"/>
                    <a:pt x="24151" y="4910"/>
                    <a:pt x="25319" y="10639"/>
                  </a:cubicBezTo>
                  <a:cubicBezTo>
                    <a:pt x="17076" y="11121"/>
                    <a:pt x="9029" y="13887"/>
                    <a:pt x="2159" y="18472"/>
                  </a:cubicBezTo>
                  <a:cubicBezTo>
                    <a:pt x="964" y="15724"/>
                    <a:pt x="1517" y="12156"/>
                    <a:pt x="2302" y="9372"/>
                  </a:cubicBezTo>
                  <a:cubicBezTo>
                    <a:pt x="3301" y="5786"/>
                    <a:pt x="5567" y="3591"/>
                    <a:pt x="8850" y="2003"/>
                  </a:cubicBezTo>
                  <a:cubicBezTo>
                    <a:pt x="10488" y="1215"/>
                    <a:pt x="12164" y="853"/>
                    <a:pt x="13791" y="853"/>
                  </a:cubicBezTo>
                  <a:close/>
                  <a:moveTo>
                    <a:pt x="9424" y="16498"/>
                  </a:moveTo>
                  <a:cubicBezTo>
                    <a:pt x="9914" y="16498"/>
                    <a:pt x="10406" y="16538"/>
                    <a:pt x="10902" y="16634"/>
                  </a:cubicBezTo>
                  <a:cubicBezTo>
                    <a:pt x="10920" y="16706"/>
                    <a:pt x="10938" y="16795"/>
                    <a:pt x="10956" y="16866"/>
                  </a:cubicBezTo>
                  <a:lnTo>
                    <a:pt x="10938" y="16866"/>
                  </a:lnTo>
                  <a:cubicBezTo>
                    <a:pt x="9100" y="17187"/>
                    <a:pt x="7387" y="17794"/>
                    <a:pt x="5746" y="18668"/>
                  </a:cubicBezTo>
                  <a:cubicBezTo>
                    <a:pt x="4836" y="18811"/>
                    <a:pt x="3926" y="18900"/>
                    <a:pt x="2980" y="18936"/>
                  </a:cubicBezTo>
                  <a:cubicBezTo>
                    <a:pt x="4140" y="18187"/>
                    <a:pt x="5335" y="17473"/>
                    <a:pt x="6567" y="16813"/>
                  </a:cubicBezTo>
                  <a:cubicBezTo>
                    <a:pt x="7522" y="16648"/>
                    <a:pt x="8469" y="16498"/>
                    <a:pt x="9424" y="16498"/>
                  </a:cubicBezTo>
                  <a:close/>
                  <a:moveTo>
                    <a:pt x="17361" y="14511"/>
                  </a:moveTo>
                  <a:cubicBezTo>
                    <a:pt x="18753" y="17027"/>
                    <a:pt x="20091" y="19578"/>
                    <a:pt x="21358" y="22183"/>
                  </a:cubicBezTo>
                  <a:cubicBezTo>
                    <a:pt x="22197" y="23861"/>
                    <a:pt x="22946" y="25342"/>
                    <a:pt x="22090" y="27215"/>
                  </a:cubicBezTo>
                  <a:cubicBezTo>
                    <a:pt x="21465" y="28571"/>
                    <a:pt x="19859" y="29677"/>
                    <a:pt x="18378" y="29766"/>
                  </a:cubicBezTo>
                  <a:cubicBezTo>
                    <a:pt x="18324" y="29770"/>
                    <a:pt x="18270" y="29771"/>
                    <a:pt x="18217" y="29771"/>
                  </a:cubicBezTo>
                  <a:cubicBezTo>
                    <a:pt x="15905" y="29771"/>
                    <a:pt x="14509" y="26799"/>
                    <a:pt x="13864" y="25003"/>
                  </a:cubicBezTo>
                  <a:cubicBezTo>
                    <a:pt x="12865" y="22237"/>
                    <a:pt x="12365" y="19204"/>
                    <a:pt x="11687" y="16349"/>
                  </a:cubicBezTo>
                  <a:cubicBezTo>
                    <a:pt x="13418" y="15260"/>
                    <a:pt x="15309" y="14654"/>
                    <a:pt x="17361" y="14511"/>
                  </a:cubicBezTo>
                  <a:close/>
                  <a:moveTo>
                    <a:pt x="14124" y="1"/>
                  </a:moveTo>
                  <a:cubicBezTo>
                    <a:pt x="12374" y="1"/>
                    <a:pt x="10608" y="373"/>
                    <a:pt x="8940" y="1058"/>
                  </a:cubicBezTo>
                  <a:cubicBezTo>
                    <a:pt x="5442" y="2503"/>
                    <a:pt x="3016" y="4823"/>
                    <a:pt x="1713" y="8391"/>
                  </a:cubicBezTo>
                  <a:cubicBezTo>
                    <a:pt x="571" y="11603"/>
                    <a:pt x="0" y="16028"/>
                    <a:pt x="1571" y="19186"/>
                  </a:cubicBezTo>
                  <a:cubicBezTo>
                    <a:pt x="1588" y="19257"/>
                    <a:pt x="1606" y="19311"/>
                    <a:pt x="1642" y="19364"/>
                  </a:cubicBezTo>
                  <a:cubicBezTo>
                    <a:pt x="1624" y="19578"/>
                    <a:pt x="1767" y="19810"/>
                    <a:pt x="2052" y="19810"/>
                  </a:cubicBezTo>
                  <a:cubicBezTo>
                    <a:pt x="5264" y="19810"/>
                    <a:pt x="8190" y="19097"/>
                    <a:pt x="11277" y="18294"/>
                  </a:cubicBezTo>
                  <a:cubicBezTo>
                    <a:pt x="11901" y="21238"/>
                    <a:pt x="12472" y="24289"/>
                    <a:pt x="13793" y="26965"/>
                  </a:cubicBezTo>
                  <a:cubicBezTo>
                    <a:pt x="14615" y="28660"/>
                    <a:pt x="16212" y="30613"/>
                    <a:pt x="18260" y="30613"/>
                  </a:cubicBezTo>
                  <a:cubicBezTo>
                    <a:pt x="18433" y="30613"/>
                    <a:pt x="18609" y="30599"/>
                    <a:pt x="18789" y="30569"/>
                  </a:cubicBezTo>
                  <a:cubicBezTo>
                    <a:pt x="21322" y="30159"/>
                    <a:pt x="23892" y="27483"/>
                    <a:pt x="23303" y="24771"/>
                  </a:cubicBezTo>
                  <a:cubicBezTo>
                    <a:pt x="22946" y="23058"/>
                    <a:pt x="21947" y="21452"/>
                    <a:pt x="21162" y="19882"/>
                  </a:cubicBezTo>
                  <a:cubicBezTo>
                    <a:pt x="20448" y="18472"/>
                    <a:pt x="19699" y="17063"/>
                    <a:pt x="18949" y="15653"/>
                  </a:cubicBezTo>
                  <a:cubicBezTo>
                    <a:pt x="21608" y="14761"/>
                    <a:pt x="23963" y="13280"/>
                    <a:pt x="26122" y="11496"/>
                  </a:cubicBezTo>
                  <a:cubicBezTo>
                    <a:pt x="26265" y="11353"/>
                    <a:pt x="26283" y="11192"/>
                    <a:pt x="26229" y="11067"/>
                  </a:cubicBezTo>
                  <a:cubicBezTo>
                    <a:pt x="26229" y="11014"/>
                    <a:pt x="26229" y="10978"/>
                    <a:pt x="26229" y="10925"/>
                  </a:cubicBezTo>
                  <a:cubicBezTo>
                    <a:pt x="25622" y="7231"/>
                    <a:pt x="23535" y="4020"/>
                    <a:pt x="20466" y="1914"/>
                  </a:cubicBezTo>
                  <a:cubicBezTo>
                    <a:pt x="18532" y="598"/>
                    <a:pt x="16341" y="1"/>
                    <a:pt x="1412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3"/>
          <p:cNvGrpSpPr/>
          <p:nvPr/>
        </p:nvGrpSpPr>
        <p:grpSpPr>
          <a:xfrm rot="1663095">
            <a:off x="8177493" y="2265062"/>
            <a:ext cx="1371785" cy="958852"/>
            <a:chOff x="7300319" y="-408113"/>
            <a:chExt cx="1371855" cy="958901"/>
          </a:xfrm>
        </p:grpSpPr>
        <p:sp>
          <p:nvSpPr>
            <p:cNvPr id="36" name="Google Shape;36;p3"/>
            <p:cNvSpPr/>
            <p:nvPr/>
          </p:nvSpPr>
          <p:spPr>
            <a:xfrm rot="-3673501">
              <a:off x="7894710" y="-409392"/>
              <a:ext cx="498222" cy="966710"/>
            </a:xfrm>
            <a:custGeom>
              <a:avLst/>
              <a:gdLst/>
              <a:ahLst/>
              <a:cxnLst/>
              <a:rect l="l" t="t" r="r" b="b"/>
              <a:pathLst>
                <a:path w="15970" h="32069" extrusionOk="0">
                  <a:moveTo>
                    <a:pt x="8244" y="1"/>
                  </a:moveTo>
                  <a:cubicBezTo>
                    <a:pt x="7695" y="1"/>
                    <a:pt x="5746" y="122"/>
                    <a:pt x="5389" y="1984"/>
                  </a:cubicBezTo>
                  <a:cubicBezTo>
                    <a:pt x="5300" y="2466"/>
                    <a:pt x="4907" y="2823"/>
                    <a:pt x="4408" y="2823"/>
                  </a:cubicBezTo>
                  <a:cubicBezTo>
                    <a:pt x="3908" y="2823"/>
                    <a:pt x="3498" y="2484"/>
                    <a:pt x="3408" y="2020"/>
                  </a:cubicBezTo>
                  <a:cubicBezTo>
                    <a:pt x="3105" y="414"/>
                    <a:pt x="1481" y="75"/>
                    <a:pt x="179" y="75"/>
                  </a:cubicBezTo>
                  <a:cubicBezTo>
                    <a:pt x="54" y="2287"/>
                    <a:pt x="0" y="8800"/>
                    <a:pt x="2498" y="18542"/>
                  </a:cubicBezTo>
                  <a:cubicBezTo>
                    <a:pt x="2498" y="18560"/>
                    <a:pt x="2498" y="18578"/>
                    <a:pt x="2498" y="18578"/>
                  </a:cubicBezTo>
                  <a:cubicBezTo>
                    <a:pt x="2516" y="18667"/>
                    <a:pt x="4229" y="26750"/>
                    <a:pt x="9832" y="30354"/>
                  </a:cubicBezTo>
                  <a:cubicBezTo>
                    <a:pt x="11600" y="31480"/>
                    <a:pt x="13603" y="32068"/>
                    <a:pt x="15777" y="32068"/>
                  </a:cubicBezTo>
                  <a:cubicBezTo>
                    <a:pt x="15841" y="32068"/>
                    <a:pt x="15905" y="32068"/>
                    <a:pt x="15970" y="32067"/>
                  </a:cubicBezTo>
                  <a:cubicBezTo>
                    <a:pt x="15060" y="31514"/>
                    <a:pt x="14025" y="30764"/>
                    <a:pt x="13008" y="29801"/>
                  </a:cubicBezTo>
                  <a:cubicBezTo>
                    <a:pt x="10278" y="27214"/>
                    <a:pt x="7066" y="22467"/>
                    <a:pt x="7423" y="14652"/>
                  </a:cubicBezTo>
                  <a:cubicBezTo>
                    <a:pt x="7762" y="6855"/>
                    <a:pt x="8190" y="1984"/>
                    <a:pt x="8387" y="4"/>
                  </a:cubicBezTo>
                  <a:cubicBezTo>
                    <a:pt x="8377" y="4"/>
                    <a:pt x="8326" y="1"/>
                    <a:pt x="8244" y="1"/>
                  </a:cubicBez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7643975" y="-180850"/>
              <a:ext cx="135300" cy="171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3378596">
              <a:off x="7631404" y="-124884"/>
              <a:ext cx="135208" cy="171985"/>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3673501">
              <a:off x="7407409" y="-387622"/>
              <a:ext cx="268890" cy="418499"/>
            </a:xfrm>
            <a:custGeom>
              <a:avLst/>
              <a:gdLst/>
              <a:ahLst/>
              <a:cxnLst/>
              <a:rect l="l" t="t" r="r" b="b"/>
              <a:pathLst>
                <a:path w="8619" h="13883" extrusionOk="0">
                  <a:moveTo>
                    <a:pt x="7816" y="1"/>
                  </a:moveTo>
                  <a:cubicBezTo>
                    <a:pt x="4212" y="2177"/>
                    <a:pt x="3748" y="7263"/>
                    <a:pt x="3730" y="7316"/>
                  </a:cubicBezTo>
                  <a:cubicBezTo>
                    <a:pt x="3694" y="7744"/>
                    <a:pt x="3409" y="8083"/>
                    <a:pt x="3016" y="8208"/>
                  </a:cubicBezTo>
                  <a:cubicBezTo>
                    <a:pt x="839" y="8833"/>
                    <a:pt x="197" y="11027"/>
                    <a:pt x="1" y="12348"/>
                  </a:cubicBezTo>
                  <a:cubicBezTo>
                    <a:pt x="1785" y="12383"/>
                    <a:pt x="3194" y="12919"/>
                    <a:pt x="4069" y="13882"/>
                  </a:cubicBezTo>
                  <a:cubicBezTo>
                    <a:pt x="4818" y="13008"/>
                    <a:pt x="6031" y="12276"/>
                    <a:pt x="7851" y="12276"/>
                  </a:cubicBezTo>
                  <a:cubicBezTo>
                    <a:pt x="7976" y="12276"/>
                    <a:pt x="8101" y="12276"/>
                    <a:pt x="8244" y="12294"/>
                  </a:cubicBezTo>
                  <a:cubicBezTo>
                    <a:pt x="8226" y="11955"/>
                    <a:pt x="8190" y="11563"/>
                    <a:pt x="8083" y="11134"/>
                  </a:cubicBezTo>
                  <a:cubicBezTo>
                    <a:pt x="7709" y="9743"/>
                    <a:pt x="6763" y="8743"/>
                    <a:pt x="5229" y="8172"/>
                  </a:cubicBezTo>
                  <a:cubicBezTo>
                    <a:pt x="4836" y="8030"/>
                    <a:pt x="4586" y="7655"/>
                    <a:pt x="4586" y="7227"/>
                  </a:cubicBezTo>
                  <a:cubicBezTo>
                    <a:pt x="4586" y="7066"/>
                    <a:pt x="4658" y="3623"/>
                    <a:pt x="8619" y="839"/>
                  </a:cubicBezTo>
                  <a:cubicBezTo>
                    <a:pt x="8315" y="500"/>
                    <a:pt x="8030" y="197"/>
                    <a:pt x="7816" y="1"/>
                  </a:cubicBezTo>
                  <a:close/>
                </a:path>
              </a:pathLst>
            </a:cu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3"/>
          <p:cNvSpPr/>
          <p:nvPr/>
        </p:nvSpPr>
        <p:spPr>
          <a:xfrm rot="-3144195">
            <a:off x="511488" y="2198861"/>
            <a:ext cx="417008" cy="415622"/>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rot="-3144155">
            <a:off x="6775292" y="4737402"/>
            <a:ext cx="610545" cy="580100"/>
          </a:xfrm>
          <a:custGeom>
            <a:avLst/>
            <a:gdLst/>
            <a:ahLst/>
            <a:cxnLst/>
            <a:rect l="l" t="t" r="r" b="b"/>
            <a:pathLst>
              <a:path w="7022" h="6671" extrusionOk="0">
                <a:moveTo>
                  <a:pt x="3015" y="868"/>
                </a:moveTo>
                <a:cubicBezTo>
                  <a:pt x="3190" y="868"/>
                  <a:pt x="3334" y="889"/>
                  <a:pt x="3408" y="925"/>
                </a:cubicBezTo>
                <a:cubicBezTo>
                  <a:pt x="3426" y="1006"/>
                  <a:pt x="3444" y="1131"/>
                  <a:pt x="3462" y="1238"/>
                </a:cubicBezTo>
                <a:cubicBezTo>
                  <a:pt x="3515" y="1630"/>
                  <a:pt x="3578" y="2076"/>
                  <a:pt x="3934" y="2281"/>
                </a:cubicBezTo>
                <a:cubicBezTo>
                  <a:pt x="4015" y="2327"/>
                  <a:pt x="4125" y="2367"/>
                  <a:pt x="4263" y="2367"/>
                </a:cubicBezTo>
                <a:cubicBezTo>
                  <a:pt x="4368" y="2367"/>
                  <a:pt x="4491" y="2343"/>
                  <a:pt x="4630" y="2281"/>
                </a:cubicBezTo>
                <a:cubicBezTo>
                  <a:pt x="4773" y="2219"/>
                  <a:pt x="4889" y="2157"/>
                  <a:pt x="4996" y="2103"/>
                </a:cubicBezTo>
                <a:cubicBezTo>
                  <a:pt x="5209" y="1996"/>
                  <a:pt x="5310" y="1950"/>
                  <a:pt x="5390" y="1950"/>
                </a:cubicBezTo>
                <a:cubicBezTo>
                  <a:pt x="5450" y="1950"/>
                  <a:pt x="5499" y="1977"/>
                  <a:pt x="5576" y="2023"/>
                </a:cubicBezTo>
                <a:cubicBezTo>
                  <a:pt x="5915" y="2228"/>
                  <a:pt x="6138" y="2594"/>
                  <a:pt x="6138" y="2710"/>
                </a:cubicBezTo>
                <a:cubicBezTo>
                  <a:pt x="6022" y="2799"/>
                  <a:pt x="5897" y="2888"/>
                  <a:pt x="5772" y="2959"/>
                </a:cubicBezTo>
                <a:cubicBezTo>
                  <a:pt x="5451" y="3165"/>
                  <a:pt x="5085" y="3397"/>
                  <a:pt x="4960" y="3852"/>
                </a:cubicBezTo>
                <a:cubicBezTo>
                  <a:pt x="4835" y="4298"/>
                  <a:pt x="5121" y="4592"/>
                  <a:pt x="5281" y="4770"/>
                </a:cubicBezTo>
                <a:cubicBezTo>
                  <a:pt x="5424" y="4922"/>
                  <a:pt x="5504" y="5011"/>
                  <a:pt x="5522" y="5172"/>
                </a:cubicBezTo>
                <a:cubicBezTo>
                  <a:pt x="5522" y="5190"/>
                  <a:pt x="5496" y="5288"/>
                  <a:pt x="5326" y="5422"/>
                </a:cubicBezTo>
                <a:cubicBezTo>
                  <a:pt x="5041" y="5671"/>
                  <a:pt x="4657" y="5796"/>
                  <a:pt x="4523" y="5796"/>
                </a:cubicBezTo>
                <a:cubicBezTo>
                  <a:pt x="4425" y="5716"/>
                  <a:pt x="4282" y="5439"/>
                  <a:pt x="4202" y="5279"/>
                </a:cubicBezTo>
                <a:cubicBezTo>
                  <a:pt x="4006" y="4913"/>
                  <a:pt x="3827" y="4565"/>
                  <a:pt x="3453" y="4565"/>
                </a:cubicBezTo>
                <a:cubicBezTo>
                  <a:pt x="3033" y="4565"/>
                  <a:pt x="2900" y="4984"/>
                  <a:pt x="2766" y="5386"/>
                </a:cubicBezTo>
                <a:cubicBezTo>
                  <a:pt x="2730" y="5502"/>
                  <a:pt x="2668" y="5689"/>
                  <a:pt x="2614" y="5796"/>
                </a:cubicBezTo>
                <a:cubicBezTo>
                  <a:pt x="2471" y="5787"/>
                  <a:pt x="2204" y="5752"/>
                  <a:pt x="1909" y="5671"/>
                </a:cubicBezTo>
                <a:cubicBezTo>
                  <a:pt x="1481" y="5555"/>
                  <a:pt x="1294" y="5422"/>
                  <a:pt x="1240" y="5368"/>
                </a:cubicBezTo>
                <a:cubicBezTo>
                  <a:pt x="1240" y="5297"/>
                  <a:pt x="1249" y="5225"/>
                  <a:pt x="1249" y="5154"/>
                </a:cubicBezTo>
                <a:cubicBezTo>
                  <a:pt x="1285" y="4663"/>
                  <a:pt x="1321" y="4271"/>
                  <a:pt x="1178" y="3950"/>
                </a:cubicBezTo>
                <a:cubicBezTo>
                  <a:pt x="1080" y="3718"/>
                  <a:pt x="1044" y="3566"/>
                  <a:pt x="1071" y="3459"/>
                </a:cubicBezTo>
                <a:cubicBezTo>
                  <a:pt x="1285" y="3388"/>
                  <a:pt x="1570" y="3245"/>
                  <a:pt x="1695" y="2951"/>
                </a:cubicBezTo>
                <a:cubicBezTo>
                  <a:pt x="1775" y="2754"/>
                  <a:pt x="1811" y="2442"/>
                  <a:pt x="1508" y="2049"/>
                </a:cubicBezTo>
                <a:cubicBezTo>
                  <a:pt x="1410" y="1925"/>
                  <a:pt x="1374" y="1818"/>
                  <a:pt x="1383" y="1728"/>
                </a:cubicBezTo>
                <a:cubicBezTo>
                  <a:pt x="1419" y="1505"/>
                  <a:pt x="1838" y="1220"/>
                  <a:pt x="1972" y="1131"/>
                </a:cubicBezTo>
                <a:cubicBezTo>
                  <a:pt x="2241" y="944"/>
                  <a:pt x="2682" y="868"/>
                  <a:pt x="3015" y="868"/>
                </a:cubicBezTo>
                <a:close/>
                <a:moveTo>
                  <a:pt x="2999" y="1"/>
                </a:moveTo>
                <a:cubicBezTo>
                  <a:pt x="2461" y="1"/>
                  <a:pt x="1863" y="154"/>
                  <a:pt x="1481" y="417"/>
                </a:cubicBezTo>
                <a:cubicBezTo>
                  <a:pt x="1053" y="702"/>
                  <a:pt x="616" y="1068"/>
                  <a:pt x="527" y="1595"/>
                </a:cubicBezTo>
                <a:cubicBezTo>
                  <a:pt x="482" y="1925"/>
                  <a:pt x="580" y="2255"/>
                  <a:pt x="821" y="2576"/>
                </a:cubicBezTo>
                <a:cubicBezTo>
                  <a:pt x="839" y="2585"/>
                  <a:pt x="848" y="2603"/>
                  <a:pt x="857" y="2612"/>
                </a:cubicBezTo>
                <a:cubicBezTo>
                  <a:pt x="812" y="2629"/>
                  <a:pt x="767" y="2647"/>
                  <a:pt x="723" y="2647"/>
                </a:cubicBezTo>
                <a:lnTo>
                  <a:pt x="553" y="2674"/>
                </a:lnTo>
                <a:lnTo>
                  <a:pt x="437" y="2817"/>
                </a:lnTo>
                <a:cubicBezTo>
                  <a:pt x="0" y="3388"/>
                  <a:pt x="277" y="4039"/>
                  <a:pt x="384" y="4289"/>
                </a:cubicBezTo>
                <a:cubicBezTo>
                  <a:pt x="437" y="4414"/>
                  <a:pt x="411" y="4744"/>
                  <a:pt x="393" y="5092"/>
                </a:cubicBezTo>
                <a:cubicBezTo>
                  <a:pt x="384" y="5172"/>
                  <a:pt x="375" y="5261"/>
                  <a:pt x="366" y="5359"/>
                </a:cubicBezTo>
                <a:cubicBezTo>
                  <a:pt x="357" y="5520"/>
                  <a:pt x="393" y="5761"/>
                  <a:pt x="643" y="6001"/>
                </a:cubicBezTo>
                <a:cubicBezTo>
                  <a:pt x="1106" y="6448"/>
                  <a:pt x="2230" y="6671"/>
                  <a:pt x="2703" y="6671"/>
                </a:cubicBezTo>
                <a:cubicBezTo>
                  <a:pt x="2739" y="6671"/>
                  <a:pt x="2784" y="6671"/>
                  <a:pt x="2810" y="6662"/>
                </a:cubicBezTo>
                <a:cubicBezTo>
                  <a:pt x="3212" y="6617"/>
                  <a:pt x="3390" y="6242"/>
                  <a:pt x="3524" y="5850"/>
                </a:cubicBezTo>
                <a:cubicBezTo>
                  <a:pt x="3685" y="6153"/>
                  <a:pt x="3872" y="6448"/>
                  <a:pt x="4148" y="6581"/>
                </a:cubicBezTo>
                <a:cubicBezTo>
                  <a:pt x="4261" y="6639"/>
                  <a:pt x="4388" y="6663"/>
                  <a:pt x="4520" y="6663"/>
                </a:cubicBezTo>
                <a:cubicBezTo>
                  <a:pt x="4962" y="6663"/>
                  <a:pt x="5464" y="6394"/>
                  <a:pt x="5719" y="6216"/>
                </a:cubicBezTo>
                <a:cubicBezTo>
                  <a:pt x="6200" y="5877"/>
                  <a:pt x="6432" y="5466"/>
                  <a:pt x="6388" y="5065"/>
                </a:cubicBezTo>
                <a:cubicBezTo>
                  <a:pt x="6325" y="4619"/>
                  <a:pt x="6075" y="4351"/>
                  <a:pt x="5915" y="4173"/>
                </a:cubicBezTo>
                <a:cubicBezTo>
                  <a:pt x="5879" y="4137"/>
                  <a:pt x="5826" y="4083"/>
                  <a:pt x="5808" y="4057"/>
                </a:cubicBezTo>
                <a:cubicBezTo>
                  <a:pt x="5852" y="3932"/>
                  <a:pt x="6031" y="3825"/>
                  <a:pt x="6236" y="3691"/>
                </a:cubicBezTo>
                <a:cubicBezTo>
                  <a:pt x="6379" y="3602"/>
                  <a:pt x="6539" y="3504"/>
                  <a:pt x="6691" y="3379"/>
                </a:cubicBezTo>
                <a:cubicBezTo>
                  <a:pt x="6914" y="3200"/>
                  <a:pt x="7021" y="2942"/>
                  <a:pt x="7003" y="2656"/>
                </a:cubicBezTo>
                <a:cubicBezTo>
                  <a:pt x="6968" y="2130"/>
                  <a:pt x="6486" y="1568"/>
                  <a:pt x="6031" y="1282"/>
                </a:cubicBezTo>
                <a:cubicBezTo>
                  <a:pt x="5795" y="1138"/>
                  <a:pt x="5587" y="1084"/>
                  <a:pt x="5397" y="1084"/>
                </a:cubicBezTo>
                <a:cubicBezTo>
                  <a:pt x="5105" y="1084"/>
                  <a:pt x="4856" y="1212"/>
                  <a:pt x="4612" y="1336"/>
                </a:cubicBezTo>
                <a:cubicBezTo>
                  <a:pt x="4532" y="1371"/>
                  <a:pt x="4452" y="1407"/>
                  <a:pt x="4372" y="1452"/>
                </a:cubicBezTo>
                <a:cubicBezTo>
                  <a:pt x="4345" y="1354"/>
                  <a:pt x="4327" y="1211"/>
                  <a:pt x="4318" y="1122"/>
                </a:cubicBezTo>
                <a:cubicBezTo>
                  <a:pt x="4291" y="934"/>
                  <a:pt x="4264" y="747"/>
                  <a:pt x="4211" y="586"/>
                </a:cubicBezTo>
                <a:cubicBezTo>
                  <a:pt x="4148" y="426"/>
                  <a:pt x="4006" y="203"/>
                  <a:pt x="3631" y="87"/>
                </a:cubicBezTo>
                <a:cubicBezTo>
                  <a:pt x="3445" y="28"/>
                  <a:pt x="3227" y="1"/>
                  <a:pt x="2999" y="1"/>
                </a:cubicBezTo>
                <a:close/>
              </a:path>
            </a:pathLst>
          </a:custGeom>
          <a:solidFill>
            <a:srgbClr val="4A9E4A"/>
          </a:solidFill>
          <a:ln w="3810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rot="2185416">
            <a:off x="1316850" y="3880487"/>
            <a:ext cx="236399" cy="82526"/>
          </a:xfrm>
          <a:custGeom>
            <a:avLst/>
            <a:gdLst/>
            <a:ahLst/>
            <a:cxnLst/>
            <a:rect l="l" t="t" r="r" b="b"/>
            <a:pathLst>
              <a:path w="2561" h="894" extrusionOk="0">
                <a:moveTo>
                  <a:pt x="207" y="0"/>
                </a:moveTo>
                <a:cubicBezTo>
                  <a:pt x="115" y="0"/>
                  <a:pt x="36" y="69"/>
                  <a:pt x="36" y="161"/>
                </a:cubicBezTo>
                <a:lnTo>
                  <a:pt x="9" y="554"/>
                </a:lnTo>
                <a:cubicBezTo>
                  <a:pt x="0" y="652"/>
                  <a:pt x="72" y="741"/>
                  <a:pt x="170" y="750"/>
                </a:cubicBezTo>
                <a:lnTo>
                  <a:pt x="2337" y="893"/>
                </a:lnTo>
                <a:cubicBezTo>
                  <a:pt x="2343" y="893"/>
                  <a:pt x="2349" y="894"/>
                  <a:pt x="2354" y="894"/>
                </a:cubicBezTo>
                <a:cubicBezTo>
                  <a:pt x="2444" y="894"/>
                  <a:pt x="2516" y="825"/>
                  <a:pt x="2525" y="732"/>
                </a:cubicBezTo>
                <a:lnTo>
                  <a:pt x="2552" y="340"/>
                </a:lnTo>
                <a:cubicBezTo>
                  <a:pt x="2560" y="242"/>
                  <a:pt x="2489" y="152"/>
                  <a:pt x="2391" y="144"/>
                </a:cubicBezTo>
                <a:lnTo>
                  <a:pt x="223" y="1"/>
                </a:lnTo>
                <a:cubicBezTo>
                  <a:pt x="218" y="0"/>
                  <a:pt x="212" y="0"/>
                  <a:pt x="2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rot="-3144175">
            <a:off x="6998832" y="1064873"/>
            <a:ext cx="309318" cy="245683"/>
          </a:xfrm>
          <a:custGeom>
            <a:avLst/>
            <a:gdLst/>
            <a:ahLst/>
            <a:cxnLst/>
            <a:rect l="l" t="t" r="r" b="b"/>
            <a:pathLst>
              <a:path w="2713" h="2155" extrusionOk="0">
                <a:moveTo>
                  <a:pt x="1134" y="0"/>
                </a:moveTo>
                <a:cubicBezTo>
                  <a:pt x="1051" y="0"/>
                  <a:pt x="967" y="7"/>
                  <a:pt x="884" y="22"/>
                </a:cubicBezTo>
                <a:cubicBezTo>
                  <a:pt x="518" y="93"/>
                  <a:pt x="206" y="299"/>
                  <a:pt x="1" y="611"/>
                </a:cubicBezTo>
                <a:lnTo>
                  <a:pt x="545" y="977"/>
                </a:lnTo>
                <a:cubicBezTo>
                  <a:pt x="652" y="816"/>
                  <a:pt x="813" y="709"/>
                  <a:pt x="1009" y="664"/>
                </a:cubicBezTo>
                <a:cubicBezTo>
                  <a:pt x="1052" y="656"/>
                  <a:pt x="1095" y="652"/>
                  <a:pt x="1138" y="652"/>
                </a:cubicBezTo>
                <a:cubicBezTo>
                  <a:pt x="1284" y="652"/>
                  <a:pt x="1429" y="698"/>
                  <a:pt x="1553" y="780"/>
                </a:cubicBezTo>
                <a:cubicBezTo>
                  <a:pt x="1714" y="887"/>
                  <a:pt x="1821" y="1057"/>
                  <a:pt x="1856" y="1244"/>
                </a:cubicBezTo>
                <a:cubicBezTo>
                  <a:pt x="1892" y="1431"/>
                  <a:pt x="1856" y="1628"/>
                  <a:pt x="1740" y="1788"/>
                </a:cubicBezTo>
                <a:lnTo>
                  <a:pt x="2285" y="2154"/>
                </a:lnTo>
                <a:cubicBezTo>
                  <a:pt x="2713" y="1521"/>
                  <a:pt x="2543" y="664"/>
                  <a:pt x="1919" y="236"/>
                </a:cubicBezTo>
                <a:cubicBezTo>
                  <a:pt x="1679" y="79"/>
                  <a:pt x="1409" y="0"/>
                  <a:pt x="11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44;p3"/>
          <p:cNvGrpSpPr/>
          <p:nvPr/>
        </p:nvGrpSpPr>
        <p:grpSpPr>
          <a:xfrm>
            <a:off x="-38096" y="-207260"/>
            <a:ext cx="9182888" cy="1941029"/>
            <a:chOff x="209575" y="678225"/>
            <a:chExt cx="7165175" cy="1503275"/>
          </a:xfrm>
        </p:grpSpPr>
        <p:sp>
          <p:nvSpPr>
            <p:cNvPr id="45" name="Google Shape;45;p3"/>
            <p:cNvSpPr/>
            <p:nvPr/>
          </p:nvSpPr>
          <p:spPr>
            <a:xfrm>
              <a:off x="6501775" y="678225"/>
              <a:ext cx="872975" cy="1232525"/>
            </a:xfrm>
            <a:custGeom>
              <a:avLst/>
              <a:gdLst/>
              <a:ahLst/>
              <a:cxnLst/>
              <a:rect l="l" t="t" r="r" b="b"/>
              <a:pathLst>
                <a:path w="34919" h="49301" extrusionOk="0">
                  <a:moveTo>
                    <a:pt x="0" y="1"/>
                  </a:moveTo>
                  <a:lnTo>
                    <a:pt x="0" y="25516"/>
                  </a:lnTo>
                  <a:cubicBezTo>
                    <a:pt x="0" y="28406"/>
                    <a:pt x="2213" y="30637"/>
                    <a:pt x="5103" y="30637"/>
                  </a:cubicBezTo>
                  <a:lnTo>
                    <a:pt x="7691" y="30637"/>
                  </a:lnTo>
                  <a:cubicBezTo>
                    <a:pt x="10563" y="30637"/>
                    <a:pt x="12883" y="28406"/>
                    <a:pt x="12883" y="25516"/>
                  </a:cubicBezTo>
                  <a:lnTo>
                    <a:pt x="12883" y="19824"/>
                  </a:lnTo>
                  <a:cubicBezTo>
                    <a:pt x="12883" y="16737"/>
                    <a:pt x="15381" y="14667"/>
                    <a:pt x="18004" y="14667"/>
                  </a:cubicBezTo>
                  <a:cubicBezTo>
                    <a:pt x="19253" y="14667"/>
                    <a:pt x="20537" y="15149"/>
                    <a:pt x="21572" y="16202"/>
                  </a:cubicBezTo>
                  <a:lnTo>
                    <a:pt x="22143" y="16755"/>
                  </a:lnTo>
                  <a:cubicBezTo>
                    <a:pt x="23071" y="17683"/>
                    <a:pt x="23624" y="18985"/>
                    <a:pt x="23624" y="20395"/>
                  </a:cubicBezTo>
                  <a:lnTo>
                    <a:pt x="23624" y="44161"/>
                  </a:lnTo>
                  <a:cubicBezTo>
                    <a:pt x="23624" y="47052"/>
                    <a:pt x="25944" y="49300"/>
                    <a:pt x="28816" y="49300"/>
                  </a:cubicBezTo>
                  <a:lnTo>
                    <a:pt x="29833" y="49300"/>
                  </a:lnTo>
                  <a:cubicBezTo>
                    <a:pt x="32706" y="49300"/>
                    <a:pt x="34919" y="47052"/>
                    <a:pt x="34919" y="44161"/>
                  </a:cubicBezTo>
                  <a:lnTo>
                    <a:pt x="34919" y="6870"/>
                  </a:lnTo>
                  <a:lnTo>
                    <a:pt x="274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209575" y="678225"/>
              <a:ext cx="352400" cy="1503275"/>
            </a:xfrm>
            <a:custGeom>
              <a:avLst/>
              <a:gdLst/>
              <a:ahLst/>
              <a:cxnLst/>
              <a:rect l="l" t="t" r="r" b="b"/>
              <a:pathLst>
                <a:path w="14096" h="60131" extrusionOk="0">
                  <a:moveTo>
                    <a:pt x="0" y="1"/>
                  </a:moveTo>
                  <a:cubicBezTo>
                    <a:pt x="1071" y="911"/>
                    <a:pt x="1784" y="2267"/>
                    <a:pt x="1784" y="3908"/>
                  </a:cubicBezTo>
                  <a:lnTo>
                    <a:pt x="1784" y="54903"/>
                  </a:lnTo>
                  <a:cubicBezTo>
                    <a:pt x="1784" y="57793"/>
                    <a:pt x="4086" y="60131"/>
                    <a:pt x="6869" y="60131"/>
                  </a:cubicBezTo>
                  <a:lnTo>
                    <a:pt x="9011" y="60131"/>
                  </a:lnTo>
                  <a:cubicBezTo>
                    <a:pt x="11776" y="60131"/>
                    <a:pt x="14096" y="57793"/>
                    <a:pt x="14096" y="54903"/>
                  </a:cubicBezTo>
                  <a:lnTo>
                    <a:pt x="140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1983125" y="678225"/>
              <a:ext cx="872975" cy="890375"/>
            </a:xfrm>
            <a:custGeom>
              <a:avLst/>
              <a:gdLst/>
              <a:ahLst/>
              <a:cxnLst/>
              <a:rect l="l" t="t" r="r" b="b"/>
              <a:pathLst>
                <a:path w="34919" h="35615" extrusionOk="0">
                  <a:moveTo>
                    <a:pt x="0" y="1"/>
                  </a:moveTo>
                  <a:lnTo>
                    <a:pt x="0" y="30494"/>
                  </a:lnTo>
                  <a:cubicBezTo>
                    <a:pt x="0" y="33367"/>
                    <a:pt x="2213" y="35615"/>
                    <a:pt x="5086" y="35615"/>
                  </a:cubicBezTo>
                  <a:lnTo>
                    <a:pt x="6103" y="35615"/>
                  </a:lnTo>
                  <a:cubicBezTo>
                    <a:pt x="8975" y="35615"/>
                    <a:pt x="11295" y="33367"/>
                    <a:pt x="11295" y="30494"/>
                  </a:cubicBezTo>
                  <a:lnTo>
                    <a:pt x="11295" y="6710"/>
                  </a:lnTo>
                  <a:cubicBezTo>
                    <a:pt x="11295" y="5300"/>
                    <a:pt x="11848" y="3998"/>
                    <a:pt x="12776" y="3070"/>
                  </a:cubicBezTo>
                  <a:lnTo>
                    <a:pt x="13347" y="2517"/>
                  </a:lnTo>
                  <a:cubicBezTo>
                    <a:pt x="14382" y="1464"/>
                    <a:pt x="15666" y="1000"/>
                    <a:pt x="16915" y="1000"/>
                  </a:cubicBezTo>
                  <a:cubicBezTo>
                    <a:pt x="19538" y="1000"/>
                    <a:pt x="22036" y="3070"/>
                    <a:pt x="22036" y="6139"/>
                  </a:cubicBezTo>
                  <a:lnTo>
                    <a:pt x="22036" y="11848"/>
                  </a:lnTo>
                  <a:cubicBezTo>
                    <a:pt x="22036" y="14721"/>
                    <a:pt x="24356" y="16969"/>
                    <a:pt x="27228" y="16969"/>
                  </a:cubicBezTo>
                  <a:lnTo>
                    <a:pt x="29816" y="16969"/>
                  </a:lnTo>
                  <a:cubicBezTo>
                    <a:pt x="32706" y="16969"/>
                    <a:pt x="34919" y="14721"/>
                    <a:pt x="34919" y="11848"/>
                  </a:cubicBezTo>
                  <a:lnTo>
                    <a:pt x="349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4168850" y="678225"/>
              <a:ext cx="282375" cy="588400"/>
            </a:xfrm>
            <a:custGeom>
              <a:avLst/>
              <a:gdLst/>
              <a:ahLst/>
              <a:cxnLst/>
              <a:rect l="l" t="t" r="r" b="b"/>
              <a:pathLst>
                <a:path w="11295" h="23536" extrusionOk="0">
                  <a:moveTo>
                    <a:pt x="0" y="1"/>
                  </a:moveTo>
                  <a:lnTo>
                    <a:pt x="0" y="18397"/>
                  </a:lnTo>
                  <a:cubicBezTo>
                    <a:pt x="0" y="21287"/>
                    <a:pt x="2213" y="23535"/>
                    <a:pt x="5086" y="23535"/>
                  </a:cubicBezTo>
                  <a:lnTo>
                    <a:pt x="6103" y="23535"/>
                  </a:lnTo>
                  <a:cubicBezTo>
                    <a:pt x="8975" y="23535"/>
                    <a:pt x="11295" y="21287"/>
                    <a:pt x="11295" y="18397"/>
                  </a:cubicBezTo>
                  <a:lnTo>
                    <a:pt x="112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209575" y="678225"/>
              <a:ext cx="352400" cy="1503275"/>
            </a:xfrm>
            <a:custGeom>
              <a:avLst/>
              <a:gdLst/>
              <a:ahLst/>
              <a:cxnLst/>
              <a:rect l="l" t="t" r="r" b="b"/>
              <a:pathLst>
                <a:path w="14096" h="60131" fill="none" extrusionOk="0">
                  <a:moveTo>
                    <a:pt x="0" y="1"/>
                  </a:moveTo>
                  <a:cubicBezTo>
                    <a:pt x="1071" y="911"/>
                    <a:pt x="1784" y="2267"/>
                    <a:pt x="1784" y="3908"/>
                  </a:cubicBezTo>
                  <a:lnTo>
                    <a:pt x="1784" y="54903"/>
                  </a:lnTo>
                  <a:cubicBezTo>
                    <a:pt x="1784" y="57793"/>
                    <a:pt x="4086" y="60131"/>
                    <a:pt x="6869" y="60131"/>
                  </a:cubicBezTo>
                  <a:lnTo>
                    <a:pt x="9011" y="60131"/>
                  </a:lnTo>
                  <a:cubicBezTo>
                    <a:pt x="11776" y="60131"/>
                    <a:pt x="14096" y="57793"/>
                    <a:pt x="14096" y="54903"/>
                  </a:cubicBezTo>
                  <a:lnTo>
                    <a:pt x="14096" y="1"/>
                  </a:lnTo>
                  <a:close/>
                </a:path>
              </a:pathLst>
            </a:custGeom>
            <a:noFill/>
            <a:ln w="593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1983125" y="678225"/>
              <a:ext cx="872975" cy="890375"/>
            </a:xfrm>
            <a:custGeom>
              <a:avLst/>
              <a:gdLst/>
              <a:ahLst/>
              <a:cxnLst/>
              <a:rect l="l" t="t" r="r" b="b"/>
              <a:pathLst>
                <a:path w="34919" h="35615" fill="none" extrusionOk="0">
                  <a:moveTo>
                    <a:pt x="0" y="1"/>
                  </a:moveTo>
                  <a:lnTo>
                    <a:pt x="0" y="30494"/>
                  </a:lnTo>
                  <a:cubicBezTo>
                    <a:pt x="0" y="33367"/>
                    <a:pt x="2213" y="35615"/>
                    <a:pt x="5086" y="35615"/>
                  </a:cubicBezTo>
                  <a:lnTo>
                    <a:pt x="6103" y="35615"/>
                  </a:lnTo>
                  <a:cubicBezTo>
                    <a:pt x="8975" y="35615"/>
                    <a:pt x="11295" y="33367"/>
                    <a:pt x="11295" y="30494"/>
                  </a:cubicBezTo>
                  <a:lnTo>
                    <a:pt x="11295" y="6710"/>
                  </a:lnTo>
                  <a:cubicBezTo>
                    <a:pt x="11295" y="5300"/>
                    <a:pt x="11848" y="3998"/>
                    <a:pt x="12776" y="3070"/>
                  </a:cubicBezTo>
                  <a:lnTo>
                    <a:pt x="13347" y="2517"/>
                  </a:lnTo>
                  <a:cubicBezTo>
                    <a:pt x="14382" y="1464"/>
                    <a:pt x="15666" y="1000"/>
                    <a:pt x="16915" y="1000"/>
                  </a:cubicBezTo>
                  <a:cubicBezTo>
                    <a:pt x="19538" y="1000"/>
                    <a:pt x="22036" y="3070"/>
                    <a:pt x="22036" y="6139"/>
                  </a:cubicBezTo>
                  <a:lnTo>
                    <a:pt x="22036" y="11848"/>
                  </a:lnTo>
                  <a:cubicBezTo>
                    <a:pt x="22036" y="14721"/>
                    <a:pt x="24356" y="16969"/>
                    <a:pt x="27228" y="16969"/>
                  </a:cubicBezTo>
                  <a:lnTo>
                    <a:pt x="29816" y="16969"/>
                  </a:lnTo>
                  <a:cubicBezTo>
                    <a:pt x="32706" y="16969"/>
                    <a:pt x="34919" y="14721"/>
                    <a:pt x="34919" y="11848"/>
                  </a:cubicBezTo>
                  <a:lnTo>
                    <a:pt x="34919" y="1"/>
                  </a:lnTo>
                  <a:close/>
                </a:path>
              </a:pathLst>
            </a:custGeom>
            <a:noFill/>
            <a:ln w="593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4168850" y="678225"/>
              <a:ext cx="282375" cy="588400"/>
            </a:xfrm>
            <a:custGeom>
              <a:avLst/>
              <a:gdLst/>
              <a:ahLst/>
              <a:cxnLst/>
              <a:rect l="l" t="t" r="r" b="b"/>
              <a:pathLst>
                <a:path w="11295" h="23536" fill="none" extrusionOk="0">
                  <a:moveTo>
                    <a:pt x="0" y="1"/>
                  </a:moveTo>
                  <a:lnTo>
                    <a:pt x="0" y="18397"/>
                  </a:lnTo>
                  <a:cubicBezTo>
                    <a:pt x="0" y="21287"/>
                    <a:pt x="2213" y="23535"/>
                    <a:pt x="5086" y="23535"/>
                  </a:cubicBezTo>
                  <a:lnTo>
                    <a:pt x="6103" y="23535"/>
                  </a:lnTo>
                  <a:cubicBezTo>
                    <a:pt x="8975" y="23535"/>
                    <a:pt x="11295" y="21287"/>
                    <a:pt x="11295" y="18397"/>
                  </a:cubicBezTo>
                  <a:lnTo>
                    <a:pt x="11295" y="1"/>
                  </a:lnTo>
                  <a:close/>
                </a:path>
              </a:pathLst>
            </a:custGeom>
            <a:noFill/>
            <a:ln w="593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6501775" y="678225"/>
              <a:ext cx="872975" cy="1232525"/>
            </a:xfrm>
            <a:custGeom>
              <a:avLst/>
              <a:gdLst/>
              <a:ahLst/>
              <a:cxnLst/>
              <a:rect l="l" t="t" r="r" b="b"/>
              <a:pathLst>
                <a:path w="34919" h="49301" fill="none" extrusionOk="0">
                  <a:moveTo>
                    <a:pt x="0" y="1"/>
                  </a:moveTo>
                  <a:lnTo>
                    <a:pt x="0" y="25516"/>
                  </a:lnTo>
                  <a:cubicBezTo>
                    <a:pt x="0" y="28406"/>
                    <a:pt x="2213" y="30637"/>
                    <a:pt x="5103" y="30637"/>
                  </a:cubicBezTo>
                  <a:lnTo>
                    <a:pt x="7691" y="30637"/>
                  </a:lnTo>
                  <a:cubicBezTo>
                    <a:pt x="10563" y="30637"/>
                    <a:pt x="12883" y="28406"/>
                    <a:pt x="12883" y="25516"/>
                  </a:cubicBezTo>
                  <a:lnTo>
                    <a:pt x="12883" y="19824"/>
                  </a:lnTo>
                  <a:cubicBezTo>
                    <a:pt x="12883" y="16737"/>
                    <a:pt x="15381" y="14667"/>
                    <a:pt x="18004" y="14667"/>
                  </a:cubicBezTo>
                  <a:cubicBezTo>
                    <a:pt x="19253" y="14667"/>
                    <a:pt x="20537" y="15149"/>
                    <a:pt x="21572" y="16202"/>
                  </a:cubicBezTo>
                  <a:lnTo>
                    <a:pt x="22143" y="16755"/>
                  </a:lnTo>
                  <a:cubicBezTo>
                    <a:pt x="23071" y="17683"/>
                    <a:pt x="23624" y="18985"/>
                    <a:pt x="23624" y="20395"/>
                  </a:cubicBezTo>
                  <a:lnTo>
                    <a:pt x="23624" y="44161"/>
                  </a:lnTo>
                  <a:cubicBezTo>
                    <a:pt x="23624" y="47052"/>
                    <a:pt x="25944" y="49300"/>
                    <a:pt x="28816" y="49300"/>
                  </a:cubicBezTo>
                  <a:lnTo>
                    <a:pt x="29833" y="49300"/>
                  </a:lnTo>
                  <a:cubicBezTo>
                    <a:pt x="32706" y="49300"/>
                    <a:pt x="34919" y="47052"/>
                    <a:pt x="34919" y="44161"/>
                  </a:cubicBezTo>
                  <a:lnTo>
                    <a:pt x="34919" y="6870"/>
                  </a:lnTo>
                  <a:lnTo>
                    <a:pt x="27478" y="1"/>
                  </a:lnTo>
                  <a:close/>
                </a:path>
              </a:pathLst>
            </a:custGeom>
            <a:noFill/>
            <a:ln w="593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53;p3"/>
          <p:cNvSpPr txBox="1">
            <a:spLocks noGrp="1"/>
          </p:cNvSpPr>
          <p:nvPr>
            <p:ph type="title"/>
          </p:nvPr>
        </p:nvSpPr>
        <p:spPr>
          <a:xfrm>
            <a:off x="2235150" y="2349338"/>
            <a:ext cx="4673700" cy="970200"/>
          </a:xfrm>
          <a:prstGeom prst="rect">
            <a:avLst/>
          </a:prstGeom>
        </p:spPr>
        <p:txBody>
          <a:bodyPr spcFirstLastPara="1" wrap="square" lIns="0" tIns="0" rIns="0" bIns="0" anchor="ctr" anchorCtr="0">
            <a:noAutofit/>
          </a:bodyPr>
          <a:lstStyle>
            <a:lvl1pPr lvl="0" algn="ctr">
              <a:spcBef>
                <a:spcPts val="0"/>
              </a:spcBef>
              <a:spcAft>
                <a:spcPts val="0"/>
              </a:spcAft>
              <a:buSzPts val="3600"/>
              <a:buNone/>
              <a:defRPr sz="8000">
                <a:solidFill>
                  <a:schemeClr val="dk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54" name="Google Shape;54;p3"/>
          <p:cNvSpPr txBox="1">
            <a:spLocks noGrp="1"/>
          </p:cNvSpPr>
          <p:nvPr>
            <p:ph type="title" idx="2" hasCustomPrompt="1"/>
          </p:nvPr>
        </p:nvSpPr>
        <p:spPr>
          <a:xfrm>
            <a:off x="2235150" y="1045463"/>
            <a:ext cx="4673700" cy="13041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sz="8800">
                <a:solidFill>
                  <a:schemeClr val="accent5"/>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5" name="Google Shape;55;p3"/>
          <p:cNvSpPr txBox="1">
            <a:spLocks noGrp="1"/>
          </p:cNvSpPr>
          <p:nvPr>
            <p:ph type="subTitle" idx="1"/>
          </p:nvPr>
        </p:nvSpPr>
        <p:spPr>
          <a:xfrm>
            <a:off x="2235150" y="3319538"/>
            <a:ext cx="4673700" cy="7785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6"/>
        <p:cNvGrpSpPr/>
        <p:nvPr/>
      </p:nvGrpSpPr>
      <p:grpSpPr>
        <a:xfrm>
          <a:off x="0" y="0"/>
          <a:ext cx="0" cy="0"/>
          <a:chOff x="0" y="0"/>
          <a:chExt cx="0" cy="0"/>
        </a:xfrm>
      </p:grpSpPr>
      <p:pic>
        <p:nvPicPr>
          <p:cNvPr id="57" name="Google Shape;57;p4"/>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58" name="Google Shape;58;p4"/>
          <p:cNvGrpSpPr/>
          <p:nvPr/>
        </p:nvGrpSpPr>
        <p:grpSpPr>
          <a:xfrm rot="-2079588">
            <a:off x="6799407" y="-175628"/>
            <a:ext cx="669672" cy="533419"/>
            <a:chOff x="-602987" y="2563895"/>
            <a:chExt cx="640505" cy="510186"/>
          </a:xfrm>
        </p:grpSpPr>
        <p:sp>
          <p:nvSpPr>
            <p:cNvPr id="59" name="Google Shape;59;p4"/>
            <p:cNvSpPr/>
            <p:nvPr/>
          </p:nvSpPr>
          <p:spPr>
            <a:xfrm>
              <a:off x="-602987" y="2563895"/>
              <a:ext cx="640505" cy="510186"/>
            </a:xfrm>
            <a:custGeom>
              <a:avLst/>
              <a:gdLst/>
              <a:ahLst/>
              <a:cxnLst/>
              <a:rect l="l" t="t" r="r" b="b"/>
              <a:pathLst>
                <a:path w="5577" h="4442" extrusionOk="0">
                  <a:moveTo>
                    <a:pt x="2143" y="1"/>
                  </a:moveTo>
                  <a:cubicBezTo>
                    <a:pt x="1373" y="1"/>
                    <a:pt x="443" y="260"/>
                    <a:pt x="90" y="1400"/>
                  </a:cubicBezTo>
                  <a:cubicBezTo>
                    <a:pt x="90" y="1418"/>
                    <a:pt x="81" y="1436"/>
                    <a:pt x="81" y="1454"/>
                  </a:cubicBezTo>
                  <a:cubicBezTo>
                    <a:pt x="54" y="1623"/>
                    <a:pt x="1" y="2435"/>
                    <a:pt x="938" y="2854"/>
                  </a:cubicBezTo>
                  <a:cubicBezTo>
                    <a:pt x="1098" y="2926"/>
                    <a:pt x="1170" y="3104"/>
                    <a:pt x="1107" y="3265"/>
                  </a:cubicBezTo>
                  <a:lnTo>
                    <a:pt x="1009" y="3532"/>
                  </a:lnTo>
                  <a:cubicBezTo>
                    <a:pt x="946" y="3711"/>
                    <a:pt x="1045" y="3907"/>
                    <a:pt x="1223" y="3961"/>
                  </a:cubicBezTo>
                  <a:lnTo>
                    <a:pt x="2820" y="4424"/>
                  </a:lnTo>
                  <a:cubicBezTo>
                    <a:pt x="2853" y="4436"/>
                    <a:pt x="2886" y="4441"/>
                    <a:pt x="2919" y="4441"/>
                  </a:cubicBezTo>
                  <a:cubicBezTo>
                    <a:pt x="3063" y="4441"/>
                    <a:pt x="3194" y="4336"/>
                    <a:pt x="3230" y="4184"/>
                  </a:cubicBezTo>
                  <a:lnTo>
                    <a:pt x="3311" y="3827"/>
                  </a:lnTo>
                  <a:cubicBezTo>
                    <a:pt x="3343" y="3675"/>
                    <a:pt x="3475" y="3573"/>
                    <a:pt x="3631" y="3573"/>
                  </a:cubicBezTo>
                  <a:cubicBezTo>
                    <a:pt x="3649" y="3573"/>
                    <a:pt x="3667" y="3574"/>
                    <a:pt x="3685" y="3577"/>
                  </a:cubicBezTo>
                  <a:cubicBezTo>
                    <a:pt x="3753" y="3587"/>
                    <a:pt x="3830" y="3594"/>
                    <a:pt x="3912" y="3594"/>
                  </a:cubicBezTo>
                  <a:cubicBezTo>
                    <a:pt x="4324" y="3594"/>
                    <a:pt x="4870" y="3413"/>
                    <a:pt x="5130" y="2542"/>
                  </a:cubicBezTo>
                  <a:cubicBezTo>
                    <a:pt x="5576" y="1043"/>
                    <a:pt x="3676" y="294"/>
                    <a:pt x="3212" y="151"/>
                  </a:cubicBezTo>
                  <a:cubicBezTo>
                    <a:pt x="3035" y="100"/>
                    <a:pt x="2620" y="1"/>
                    <a:pt x="2143" y="1"/>
                  </a:cubicBezTo>
                  <a:close/>
                </a:path>
              </a:pathLst>
            </a:cu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a:off x="-222844" y="2847239"/>
              <a:ext cx="99458" cy="156203"/>
            </a:xfrm>
            <a:custGeom>
              <a:avLst/>
              <a:gdLst/>
              <a:ahLst/>
              <a:cxnLst/>
              <a:rect l="l" t="t" r="r" b="b"/>
              <a:pathLst>
                <a:path w="866" h="1360" extrusionOk="0">
                  <a:moveTo>
                    <a:pt x="421" y="0"/>
                  </a:moveTo>
                  <a:cubicBezTo>
                    <a:pt x="330" y="0"/>
                    <a:pt x="242" y="65"/>
                    <a:pt x="224" y="164"/>
                  </a:cubicBezTo>
                  <a:lnTo>
                    <a:pt x="1" y="1360"/>
                  </a:lnTo>
                  <a:lnTo>
                    <a:pt x="286" y="905"/>
                  </a:lnTo>
                  <a:cubicBezTo>
                    <a:pt x="344" y="922"/>
                    <a:pt x="395" y="929"/>
                    <a:pt x="441" y="929"/>
                  </a:cubicBezTo>
                  <a:cubicBezTo>
                    <a:pt x="683" y="929"/>
                    <a:pt x="759" y="726"/>
                    <a:pt x="759" y="726"/>
                  </a:cubicBezTo>
                  <a:cubicBezTo>
                    <a:pt x="866" y="369"/>
                    <a:pt x="705" y="155"/>
                    <a:pt x="536" y="39"/>
                  </a:cubicBezTo>
                  <a:cubicBezTo>
                    <a:pt x="501" y="12"/>
                    <a:pt x="461" y="0"/>
                    <a:pt x="421" y="0"/>
                  </a:cubicBezTo>
                  <a:close/>
                </a:path>
              </a:pathLst>
            </a:cu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a:off x="-519953" y="2772814"/>
              <a:ext cx="104396" cy="161027"/>
            </a:xfrm>
            <a:custGeom>
              <a:avLst/>
              <a:gdLst/>
              <a:ahLst/>
              <a:cxnLst/>
              <a:rect l="l" t="t" r="r" b="b"/>
              <a:pathLst>
                <a:path w="909" h="1402" extrusionOk="0">
                  <a:moveTo>
                    <a:pt x="673" y="0"/>
                  </a:moveTo>
                  <a:cubicBezTo>
                    <a:pt x="669" y="0"/>
                    <a:pt x="665" y="0"/>
                    <a:pt x="661" y="0"/>
                  </a:cubicBezTo>
                  <a:cubicBezTo>
                    <a:pt x="464" y="9"/>
                    <a:pt x="215" y="99"/>
                    <a:pt x="108" y="455"/>
                  </a:cubicBezTo>
                  <a:cubicBezTo>
                    <a:pt x="108" y="455"/>
                    <a:pt x="0" y="803"/>
                    <a:pt x="402" y="919"/>
                  </a:cubicBezTo>
                  <a:lnTo>
                    <a:pt x="393" y="1401"/>
                  </a:lnTo>
                  <a:lnTo>
                    <a:pt x="857" y="277"/>
                  </a:lnTo>
                  <a:cubicBezTo>
                    <a:pt x="909" y="147"/>
                    <a:pt x="818" y="0"/>
                    <a:pt x="673" y="0"/>
                  </a:cubicBezTo>
                  <a:close/>
                </a:path>
              </a:pathLst>
            </a:cu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4"/>
          <p:cNvSpPr/>
          <p:nvPr/>
        </p:nvSpPr>
        <p:spPr>
          <a:xfrm rot="-3144039">
            <a:off x="427944" y="-369371"/>
            <a:ext cx="584106" cy="554985"/>
          </a:xfrm>
          <a:custGeom>
            <a:avLst/>
            <a:gdLst/>
            <a:ahLst/>
            <a:cxnLst/>
            <a:rect l="l" t="t" r="r" b="b"/>
            <a:pathLst>
              <a:path w="7022" h="6671" extrusionOk="0">
                <a:moveTo>
                  <a:pt x="3015" y="868"/>
                </a:moveTo>
                <a:cubicBezTo>
                  <a:pt x="3190" y="868"/>
                  <a:pt x="3334" y="889"/>
                  <a:pt x="3408" y="925"/>
                </a:cubicBezTo>
                <a:cubicBezTo>
                  <a:pt x="3426" y="1006"/>
                  <a:pt x="3444" y="1131"/>
                  <a:pt x="3462" y="1238"/>
                </a:cubicBezTo>
                <a:cubicBezTo>
                  <a:pt x="3515" y="1630"/>
                  <a:pt x="3578" y="2076"/>
                  <a:pt x="3934" y="2281"/>
                </a:cubicBezTo>
                <a:cubicBezTo>
                  <a:pt x="4015" y="2327"/>
                  <a:pt x="4125" y="2367"/>
                  <a:pt x="4263" y="2367"/>
                </a:cubicBezTo>
                <a:cubicBezTo>
                  <a:pt x="4368" y="2367"/>
                  <a:pt x="4491" y="2343"/>
                  <a:pt x="4630" y="2281"/>
                </a:cubicBezTo>
                <a:cubicBezTo>
                  <a:pt x="4773" y="2219"/>
                  <a:pt x="4889" y="2157"/>
                  <a:pt x="4996" y="2103"/>
                </a:cubicBezTo>
                <a:cubicBezTo>
                  <a:pt x="5209" y="1996"/>
                  <a:pt x="5310" y="1950"/>
                  <a:pt x="5390" y="1950"/>
                </a:cubicBezTo>
                <a:cubicBezTo>
                  <a:pt x="5450" y="1950"/>
                  <a:pt x="5499" y="1977"/>
                  <a:pt x="5576" y="2023"/>
                </a:cubicBezTo>
                <a:cubicBezTo>
                  <a:pt x="5915" y="2228"/>
                  <a:pt x="6138" y="2594"/>
                  <a:pt x="6138" y="2710"/>
                </a:cubicBezTo>
                <a:cubicBezTo>
                  <a:pt x="6022" y="2799"/>
                  <a:pt x="5897" y="2888"/>
                  <a:pt x="5772" y="2959"/>
                </a:cubicBezTo>
                <a:cubicBezTo>
                  <a:pt x="5451" y="3165"/>
                  <a:pt x="5085" y="3397"/>
                  <a:pt x="4960" y="3852"/>
                </a:cubicBezTo>
                <a:cubicBezTo>
                  <a:pt x="4835" y="4298"/>
                  <a:pt x="5121" y="4592"/>
                  <a:pt x="5281" y="4770"/>
                </a:cubicBezTo>
                <a:cubicBezTo>
                  <a:pt x="5424" y="4922"/>
                  <a:pt x="5504" y="5011"/>
                  <a:pt x="5522" y="5172"/>
                </a:cubicBezTo>
                <a:cubicBezTo>
                  <a:pt x="5522" y="5190"/>
                  <a:pt x="5496" y="5288"/>
                  <a:pt x="5326" y="5422"/>
                </a:cubicBezTo>
                <a:cubicBezTo>
                  <a:pt x="5041" y="5671"/>
                  <a:pt x="4657" y="5796"/>
                  <a:pt x="4523" y="5796"/>
                </a:cubicBezTo>
                <a:cubicBezTo>
                  <a:pt x="4425" y="5716"/>
                  <a:pt x="4282" y="5439"/>
                  <a:pt x="4202" y="5279"/>
                </a:cubicBezTo>
                <a:cubicBezTo>
                  <a:pt x="4006" y="4913"/>
                  <a:pt x="3827" y="4565"/>
                  <a:pt x="3453" y="4565"/>
                </a:cubicBezTo>
                <a:cubicBezTo>
                  <a:pt x="3033" y="4565"/>
                  <a:pt x="2900" y="4984"/>
                  <a:pt x="2766" y="5386"/>
                </a:cubicBezTo>
                <a:cubicBezTo>
                  <a:pt x="2730" y="5502"/>
                  <a:pt x="2668" y="5689"/>
                  <a:pt x="2614" y="5796"/>
                </a:cubicBezTo>
                <a:cubicBezTo>
                  <a:pt x="2471" y="5787"/>
                  <a:pt x="2204" y="5752"/>
                  <a:pt x="1909" y="5671"/>
                </a:cubicBezTo>
                <a:cubicBezTo>
                  <a:pt x="1481" y="5555"/>
                  <a:pt x="1294" y="5422"/>
                  <a:pt x="1240" y="5368"/>
                </a:cubicBezTo>
                <a:cubicBezTo>
                  <a:pt x="1240" y="5297"/>
                  <a:pt x="1249" y="5225"/>
                  <a:pt x="1249" y="5154"/>
                </a:cubicBezTo>
                <a:cubicBezTo>
                  <a:pt x="1285" y="4663"/>
                  <a:pt x="1321" y="4271"/>
                  <a:pt x="1178" y="3950"/>
                </a:cubicBezTo>
                <a:cubicBezTo>
                  <a:pt x="1080" y="3718"/>
                  <a:pt x="1044" y="3566"/>
                  <a:pt x="1071" y="3459"/>
                </a:cubicBezTo>
                <a:cubicBezTo>
                  <a:pt x="1285" y="3388"/>
                  <a:pt x="1570" y="3245"/>
                  <a:pt x="1695" y="2951"/>
                </a:cubicBezTo>
                <a:cubicBezTo>
                  <a:pt x="1775" y="2754"/>
                  <a:pt x="1811" y="2442"/>
                  <a:pt x="1508" y="2049"/>
                </a:cubicBezTo>
                <a:cubicBezTo>
                  <a:pt x="1410" y="1925"/>
                  <a:pt x="1374" y="1818"/>
                  <a:pt x="1383" y="1728"/>
                </a:cubicBezTo>
                <a:cubicBezTo>
                  <a:pt x="1419" y="1505"/>
                  <a:pt x="1838" y="1220"/>
                  <a:pt x="1972" y="1131"/>
                </a:cubicBezTo>
                <a:cubicBezTo>
                  <a:pt x="2241" y="944"/>
                  <a:pt x="2682" y="868"/>
                  <a:pt x="3015" y="868"/>
                </a:cubicBezTo>
                <a:close/>
                <a:moveTo>
                  <a:pt x="2999" y="1"/>
                </a:moveTo>
                <a:cubicBezTo>
                  <a:pt x="2461" y="1"/>
                  <a:pt x="1863" y="154"/>
                  <a:pt x="1481" y="417"/>
                </a:cubicBezTo>
                <a:cubicBezTo>
                  <a:pt x="1053" y="702"/>
                  <a:pt x="616" y="1068"/>
                  <a:pt x="527" y="1595"/>
                </a:cubicBezTo>
                <a:cubicBezTo>
                  <a:pt x="482" y="1925"/>
                  <a:pt x="580" y="2255"/>
                  <a:pt x="821" y="2576"/>
                </a:cubicBezTo>
                <a:cubicBezTo>
                  <a:pt x="839" y="2585"/>
                  <a:pt x="848" y="2603"/>
                  <a:pt x="857" y="2612"/>
                </a:cubicBezTo>
                <a:cubicBezTo>
                  <a:pt x="812" y="2629"/>
                  <a:pt x="767" y="2647"/>
                  <a:pt x="723" y="2647"/>
                </a:cubicBezTo>
                <a:lnTo>
                  <a:pt x="553" y="2674"/>
                </a:lnTo>
                <a:lnTo>
                  <a:pt x="437" y="2817"/>
                </a:lnTo>
                <a:cubicBezTo>
                  <a:pt x="0" y="3388"/>
                  <a:pt x="277" y="4039"/>
                  <a:pt x="384" y="4289"/>
                </a:cubicBezTo>
                <a:cubicBezTo>
                  <a:pt x="437" y="4414"/>
                  <a:pt x="411" y="4744"/>
                  <a:pt x="393" y="5092"/>
                </a:cubicBezTo>
                <a:cubicBezTo>
                  <a:pt x="384" y="5172"/>
                  <a:pt x="375" y="5261"/>
                  <a:pt x="366" y="5359"/>
                </a:cubicBezTo>
                <a:cubicBezTo>
                  <a:pt x="357" y="5520"/>
                  <a:pt x="393" y="5761"/>
                  <a:pt x="643" y="6001"/>
                </a:cubicBezTo>
                <a:cubicBezTo>
                  <a:pt x="1106" y="6448"/>
                  <a:pt x="2230" y="6671"/>
                  <a:pt x="2703" y="6671"/>
                </a:cubicBezTo>
                <a:cubicBezTo>
                  <a:pt x="2739" y="6671"/>
                  <a:pt x="2784" y="6671"/>
                  <a:pt x="2810" y="6662"/>
                </a:cubicBezTo>
                <a:cubicBezTo>
                  <a:pt x="3212" y="6617"/>
                  <a:pt x="3390" y="6242"/>
                  <a:pt x="3524" y="5850"/>
                </a:cubicBezTo>
                <a:cubicBezTo>
                  <a:pt x="3685" y="6153"/>
                  <a:pt x="3872" y="6448"/>
                  <a:pt x="4148" y="6581"/>
                </a:cubicBezTo>
                <a:cubicBezTo>
                  <a:pt x="4261" y="6639"/>
                  <a:pt x="4388" y="6663"/>
                  <a:pt x="4520" y="6663"/>
                </a:cubicBezTo>
                <a:cubicBezTo>
                  <a:pt x="4962" y="6663"/>
                  <a:pt x="5464" y="6394"/>
                  <a:pt x="5719" y="6216"/>
                </a:cubicBezTo>
                <a:cubicBezTo>
                  <a:pt x="6200" y="5877"/>
                  <a:pt x="6432" y="5466"/>
                  <a:pt x="6388" y="5065"/>
                </a:cubicBezTo>
                <a:cubicBezTo>
                  <a:pt x="6325" y="4619"/>
                  <a:pt x="6075" y="4351"/>
                  <a:pt x="5915" y="4173"/>
                </a:cubicBezTo>
                <a:cubicBezTo>
                  <a:pt x="5879" y="4137"/>
                  <a:pt x="5826" y="4083"/>
                  <a:pt x="5808" y="4057"/>
                </a:cubicBezTo>
                <a:cubicBezTo>
                  <a:pt x="5852" y="3932"/>
                  <a:pt x="6031" y="3825"/>
                  <a:pt x="6236" y="3691"/>
                </a:cubicBezTo>
                <a:cubicBezTo>
                  <a:pt x="6379" y="3602"/>
                  <a:pt x="6539" y="3504"/>
                  <a:pt x="6691" y="3379"/>
                </a:cubicBezTo>
                <a:cubicBezTo>
                  <a:pt x="6914" y="3200"/>
                  <a:pt x="7021" y="2942"/>
                  <a:pt x="7003" y="2656"/>
                </a:cubicBezTo>
                <a:cubicBezTo>
                  <a:pt x="6968" y="2130"/>
                  <a:pt x="6486" y="1568"/>
                  <a:pt x="6031" y="1282"/>
                </a:cubicBezTo>
                <a:cubicBezTo>
                  <a:pt x="5795" y="1138"/>
                  <a:pt x="5587" y="1084"/>
                  <a:pt x="5397" y="1084"/>
                </a:cubicBezTo>
                <a:cubicBezTo>
                  <a:pt x="5105" y="1084"/>
                  <a:pt x="4856" y="1212"/>
                  <a:pt x="4612" y="1336"/>
                </a:cubicBezTo>
                <a:cubicBezTo>
                  <a:pt x="4532" y="1371"/>
                  <a:pt x="4452" y="1407"/>
                  <a:pt x="4372" y="1452"/>
                </a:cubicBezTo>
                <a:cubicBezTo>
                  <a:pt x="4345" y="1354"/>
                  <a:pt x="4327" y="1211"/>
                  <a:pt x="4318" y="1122"/>
                </a:cubicBezTo>
                <a:cubicBezTo>
                  <a:pt x="4291" y="934"/>
                  <a:pt x="4264" y="747"/>
                  <a:pt x="4211" y="586"/>
                </a:cubicBezTo>
                <a:cubicBezTo>
                  <a:pt x="4148" y="426"/>
                  <a:pt x="4006" y="203"/>
                  <a:pt x="3631" y="87"/>
                </a:cubicBezTo>
                <a:cubicBezTo>
                  <a:pt x="3445" y="28"/>
                  <a:pt x="3227" y="1"/>
                  <a:pt x="2999" y="1"/>
                </a:cubicBezTo>
                <a:close/>
              </a:path>
            </a:pathLst>
          </a:custGeom>
          <a:solidFill>
            <a:srgbClr val="4A9E4A"/>
          </a:solidFill>
          <a:ln w="3810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4"/>
          <p:cNvGrpSpPr/>
          <p:nvPr/>
        </p:nvGrpSpPr>
        <p:grpSpPr>
          <a:xfrm rot="-3144447">
            <a:off x="-288243" y="2694841"/>
            <a:ext cx="564947" cy="516674"/>
            <a:chOff x="7951491" y="3948941"/>
            <a:chExt cx="472500" cy="432126"/>
          </a:xfrm>
        </p:grpSpPr>
        <p:sp>
          <p:nvSpPr>
            <p:cNvPr id="64" name="Google Shape;64;p4"/>
            <p:cNvSpPr/>
            <p:nvPr/>
          </p:nvSpPr>
          <p:spPr>
            <a:xfrm>
              <a:off x="7951491" y="3948941"/>
              <a:ext cx="472500" cy="432126"/>
            </a:xfrm>
            <a:custGeom>
              <a:avLst/>
              <a:gdLst/>
              <a:ahLst/>
              <a:cxnLst/>
              <a:rect l="l" t="t" r="r" b="b"/>
              <a:pathLst>
                <a:path w="6076" h="5557" extrusionOk="0">
                  <a:moveTo>
                    <a:pt x="3043" y="0"/>
                  </a:moveTo>
                  <a:cubicBezTo>
                    <a:pt x="2851" y="0"/>
                    <a:pt x="2657" y="20"/>
                    <a:pt x="2462" y="62"/>
                  </a:cubicBezTo>
                  <a:cubicBezTo>
                    <a:pt x="964" y="383"/>
                    <a:pt x="0" y="1855"/>
                    <a:pt x="321" y="3354"/>
                  </a:cubicBezTo>
                  <a:cubicBezTo>
                    <a:pt x="601" y="4658"/>
                    <a:pt x="1751" y="5557"/>
                    <a:pt x="3033" y="5557"/>
                  </a:cubicBezTo>
                  <a:cubicBezTo>
                    <a:pt x="3224" y="5557"/>
                    <a:pt x="3419" y="5537"/>
                    <a:pt x="3613" y="5495"/>
                  </a:cubicBezTo>
                  <a:cubicBezTo>
                    <a:pt x="5112" y="5174"/>
                    <a:pt x="6075" y="3702"/>
                    <a:pt x="5754" y="2203"/>
                  </a:cubicBezTo>
                  <a:cubicBezTo>
                    <a:pt x="5475" y="899"/>
                    <a:pt x="4324" y="0"/>
                    <a:pt x="3043" y="0"/>
                  </a:cubicBez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 name="Google Shape;65;p4"/>
            <p:cNvGrpSpPr/>
            <p:nvPr/>
          </p:nvGrpSpPr>
          <p:grpSpPr>
            <a:xfrm>
              <a:off x="8040998" y="4004152"/>
              <a:ext cx="305305" cy="293709"/>
              <a:chOff x="8040998" y="4004152"/>
              <a:chExt cx="305305" cy="293709"/>
            </a:xfrm>
          </p:grpSpPr>
          <p:sp>
            <p:nvSpPr>
              <p:cNvPr id="66" name="Google Shape;66;p4"/>
              <p:cNvSpPr/>
              <p:nvPr/>
            </p:nvSpPr>
            <p:spPr>
              <a:xfrm>
                <a:off x="8238677" y="4004152"/>
                <a:ext cx="36861" cy="34060"/>
              </a:xfrm>
              <a:custGeom>
                <a:avLst/>
                <a:gdLst/>
                <a:ahLst/>
                <a:cxnLst/>
                <a:rect l="l" t="t" r="r" b="b"/>
                <a:pathLst>
                  <a:path w="474" h="438" extrusionOk="0">
                    <a:moveTo>
                      <a:pt x="232" y="1"/>
                    </a:moveTo>
                    <a:cubicBezTo>
                      <a:pt x="221" y="1"/>
                      <a:pt x="209" y="1"/>
                      <a:pt x="197" y="3"/>
                    </a:cubicBezTo>
                    <a:cubicBezTo>
                      <a:pt x="81" y="30"/>
                      <a:pt x="1" y="146"/>
                      <a:pt x="27" y="262"/>
                    </a:cubicBezTo>
                    <a:cubicBezTo>
                      <a:pt x="50" y="369"/>
                      <a:pt x="139" y="437"/>
                      <a:pt x="237" y="437"/>
                    </a:cubicBezTo>
                    <a:cubicBezTo>
                      <a:pt x="253" y="437"/>
                      <a:pt x="270" y="435"/>
                      <a:pt x="286" y="432"/>
                    </a:cubicBezTo>
                    <a:cubicBezTo>
                      <a:pt x="402" y="405"/>
                      <a:pt x="473" y="289"/>
                      <a:pt x="455" y="173"/>
                    </a:cubicBezTo>
                    <a:cubicBezTo>
                      <a:pt x="431" y="69"/>
                      <a:pt x="336" y="1"/>
                      <a:pt x="23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8240777" y="4264112"/>
                <a:ext cx="36861" cy="33516"/>
              </a:xfrm>
              <a:custGeom>
                <a:avLst/>
                <a:gdLst/>
                <a:ahLst/>
                <a:cxnLst/>
                <a:rect l="l" t="t" r="r" b="b"/>
                <a:pathLst>
                  <a:path w="474" h="431" extrusionOk="0">
                    <a:moveTo>
                      <a:pt x="237" y="0"/>
                    </a:moveTo>
                    <a:cubicBezTo>
                      <a:pt x="221" y="0"/>
                      <a:pt x="204" y="2"/>
                      <a:pt x="188" y="6"/>
                    </a:cubicBezTo>
                    <a:cubicBezTo>
                      <a:pt x="72" y="24"/>
                      <a:pt x="0" y="140"/>
                      <a:pt x="18" y="255"/>
                    </a:cubicBezTo>
                    <a:cubicBezTo>
                      <a:pt x="41" y="363"/>
                      <a:pt x="130" y="431"/>
                      <a:pt x="228" y="431"/>
                    </a:cubicBezTo>
                    <a:cubicBezTo>
                      <a:pt x="244" y="431"/>
                      <a:pt x="261" y="429"/>
                      <a:pt x="277" y="425"/>
                    </a:cubicBezTo>
                    <a:cubicBezTo>
                      <a:pt x="402" y="398"/>
                      <a:pt x="473" y="291"/>
                      <a:pt x="446" y="166"/>
                    </a:cubicBezTo>
                    <a:cubicBezTo>
                      <a:pt x="423" y="67"/>
                      <a:pt x="335" y="0"/>
                      <a:pt x="23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a:off x="8040998" y="4051665"/>
                <a:ext cx="75665" cy="69442"/>
              </a:xfrm>
              <a:custGeom>
                <a:avLst/>
                <a:gdLst/>
                <a:ahLst/>
                <a:cxnLst/>
                <a:rect l="l" t="t" r="r" b="b"/>
                <a:pathLst>
                  <a:path w="973" h="893" extrusionOk="0">
                    <a:moveTo>
                      <a:pt x="477" y="0"/>
                    </a:moveTo>
                    <a:cubicBezTo>
                      <a:pt x="449" y="0"/>
                      <a:pt x="421" y="3"/>
                      <a:pt x="393" y="8"/>
                    </a:cubicBezTo>
                    <a:cubicBezTo>
                      <a:pt x="152" y="61"/>
                      <a:pt x="0" y="302"/>
                      <a:pt x="54" y="543"/>
                    </a:cubicBezTo>
                    <a:cubicBezTo>
                      <a:pt x="92" y="751"/>
                      <a:pt x="277" y="893"/>
                      <a:pt x="482" y="893"/>
                    </a:cubicBezTo>
                    <a:cubicBezTo>
                      <a:pt x="515" y="893"/>
                      <a:pt x="547" y="889"/>
                      <a:pt x="580" y="882"/>
                    </a:cubicBezTo>
                    <a:cubicBezTo>
                      <a:pt x="821" y="829"/>
                      <a:pt x="972" y="597"/>
                      <a:pt x="919" y="356"/>
                    </a:cubicBezTo>
                    <a:cubicBezTo>
                      <a:pt x="880" y="143"/>
                      <a:pt x="687" y="0"/>
                      <a:pt x="47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8040998" y="4214889"/>
                <a:ext cx="43782" cy="40359"/>
              </a:xfrm>
              <a:custGeom>
                <a:avLst/>
                <a:gdLst/>
                <a:ahLst/>
                <a:cxnLst/>
                <a:rect l="l" t="t" r="r" b="b"/>
                <a:pathLst>
                  <a:path w="563" h="519" extrusionOk="0">
                    <a:moveTo>
                      <a:pt x="274" y="1"/>
                    </a:moveTo>
                    <a:cubicBezTo>
                      <a:pt x="257" y="1"/>
                      <a:pt x="240" y="2"/>
                      <a:pt x="223" y="5"/>
                    </a:cubicBezTo>
                    <a:cubicBezTo>
                      <a:pt x="89" y="32"/>
                      <a:pt x="0" y="175"/>
                      <a:pt x="27" y="309"/>
                    </a:cubicBezTo>
                    <a:cubicBezTo>
                      <a:pt x="50" y="434"/>
                      <a:pt x="164" y="519"/>
                      <a:pt x="282" y="519"/>
                    </a:cubicBezTo>
                    <a:cubicBezTo>
                      <a:pt x="298" y="519"/>
                      <a:pt x="314" y="517"/>
                      <a:pt x="330" y="514"/>
                    </a:cubicBezTo>
                    <a:cubicBezTo>
                      <a:pt x="473" y="478"/>
                      <a:pt x="562" y="344"/>
                      <a:pt x="535" y="202"/>
                    </a:cubicBezTo>
                    <a:cubicBezTo>
                      <a:pt x="504" y="84"/>
                      <a:pt x="396" y="1"/>
                      <a:pt x="274"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a:off x="8302522" y="4139070"/>
                <a:ext cx="43782" cy="39892"/>
              </a:xfrm>
              <a:custGeom>
                <a:avLst/>
                <a:gdLst/>
                <a:ahLst/>
                <a:cxnLst/>
                <a:rect l="l" t="t" r="r" b="b"/>
                <a:pathLst>
                  <a:path w="563" h="513" extrusionOk="0">
                    <a:moveTo>
                      <a:pt x="286" y="0"/>
                    </a:moveTo>
                    <a:cubicBezTo>
                      <a:pt x="266" y="0"/>
                      <a:pt x="245" y="3"/>
                      <a:pt x="223" y="8"/>
                    </a:cubicBezTo>
                    <a:cubicBezTo>
                      <a:pt x="89" y="35"/>
                      <a:pt x="0" y="168"/>
                      <a:pt x="27" y="311"/>
                    </a:cubicBezTo>
                    <a:cubicBezTo>
                      <a:pt x="51" y="429"/>
                      <a:pt x="164" y="512"/>
                      <a:pt x="282" y="512"/>
                    </a:cubicBezTo>
                    <a:cubicBezTo>
                      <a:pt x="298" y="512"/>
                      <a:pt x="314" y="511"/>
                      <a:pt x="330" y="507"/>
                    </a:cubicBezTo>
                    <a:cubicBezTo>
                      <a:pt x="473" y="481"/>
                      <a:pt x="562" y="347"/>
                      <a:pt x="527" y="204"/>
                    </a:cubicBezTo>
                    <a:cubicBezTo>
                      <a:pt x="504" y="83"/>
                      <a:pt x="404" y="0"/>
                      <a:pt x="286"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8139449" y="4040467"/>
                <a:ext cx="59101" cy="53501"/>
              </a:xfrm>
              <a:custGeom>
                <a:avLst/>
                <a:gdLst/>
                <a:ahLst/>
                <a:cxnLst/>
                <a:rect l="l" t="t" r="r" b="b"/>
                <a:pathLst>
                  <a:path w="760" h="688" extrusionOk="0">
                    <a:moveTo>
                      <a:pt x="387" y="0"/>
                    </a:moveTo>
                    <a:cubicBezTo>
                      <a:pt x="362" y="0"/>
                      <a:pt x="338" y="3"/>
                      <a:pt x="313" y="9"/>
                    </a:cubicBezTo>
                    <a:cubicBezTo>
                      <a:pt x="126" y="45"/>
                      <a:pt x="1" y="232"/>
                      <a:pt x="45" y="419"/>
                    </a:cubicBezTo>
                    <a:cubicBezTo>
                      <a:pt x="76" y="573"/>
                      <a:pt x="220" y="687"/>
                      <a:pt x="379" y="687"/>
                    </a:cubicBezTo>
                    <a:cubicBezTo>
                      <a:pt x="404" y="687"/>
                      <a:pt x="430" y="684"/>
                      <a:pt x="456" y="678"/>
                    </a:cubicBezTo>
                    <a:cubicBezTo>
                      <a:pt x="634" y="643"/>
                      <a:pt x="759" y="455"/>
                      <a:pt x="714" y="277"/>
                    </a:cubicBezTo>
                    <a:cubicBezTo>
                      <a:pt x="684" y="115"/>
                      <a:pt x="540" y="0"/>
                      <a:pt x="38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8160290" y="4137748"/>
                <a:ext cx="59024" cy="53812"/>
              </a:xfrm>
              <a:custGeom>
                <a:avLst/>
                <a:gdLst/>
                <a:ahLst/>
                <a:cxnLst/>
                <a:rect l="l" t="t" r="r" b="b"/>
                <a:pathLst>
                  <a:path w="759" h="692" extrusionOk="0">
                    <a:moveTo>
                      <a:pt x="372" y="1"/>
                    </a:moveTo>
                    <a:cubicBezTo>
                      <a:pt x="349" y="1"/>
                      <a:pt x="327" y="3"/>
                      <a:pt x="304" y="7"/>
                    </a:cubicBezTo>
                    <a:cubicBezTo>
                      <a:pt x="125" y="52"/>
                      <a:pt x="0" y="230"/>
                      <a:pt x="45" y="417"/>
                    </a:cubicBezTo>
                    <a:cubicBezTo>
                      <a:pt x="76" y="582"/>
                      <a:pt x="225" y="691"/>
                      <a:pt x="381" y="691"/>
                    </a:cubicBezTo>
                    <a:cubicBezTo>
                      <a:pt x="403" y="691"/>
                      <a:pt x="425" y="689"/>
                      <a:pt x="446" y="685"/>
                    </a:cubicBezTo>
                    <a:cubicBezTo>
                      <a:pt x="634" y="640"/>
                      <a:pt x="759" y="462"/>
                      <a:pt x="714" y="275"/>
                    </a:cubicBezTo>
                    <a:cubicBezTo>
                      <a:pt x="683" y="110"/>
                      <a:pt x="534" y="1"/>
                      <a:pt x="37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a:off x="8139449" y="4231996"/>
                <a:ext cx="71544" cy="65865"/>
              </a:xfrm>
              <a:custGeom>
                <a:avLst/>
                <a:gdLst/>
                <a:ahLst/>
                <a:cxnLst/>
                <a:rect l="l" t="t" r="r" b="b"/>
                <a:pathLst>
                  <a:path w="920" h="847" extrusionOk="0">
                    <a:moveTo>
                      <a:pt x="458" y="0"/>
                    </a:moveTo>
                    <a:cubicBezTo>
                      <a:pt x="431" y="0"/>
                      <a:pt x="403" y="3"/>
                      <a:pt x="375" y="8"/>
                    </a:cubicBezTo>
                    <a:cubicBezTo>
                      <a:pt x="144" y="62"/>
                      <a:pt x="1" y="285"/>
                      <a:pt x="54" y="508"/>
                    </a:cubicBezTo>
                    <a:cubicBezTo>
                      <a:pt x="93" y="711"/>
                      <a:pt x="270" y="846"/>
                      <a:pt x="469" y="846"/>
                    </a:cubicBezTo>
                    <a:cubicBezTo>
                      <a:pt x="497" y="846"/>
                      <a:pt x="525" y="843"/>
                      <a:pt x="554" y="838"/>
                    </a:cubicBezTo>
                    <a:cubicBezTo>
                      <a:pt x="777" y="784"/>
                      <a:pt x="920" y="561"/>
                      <a:pt x="875" y="338"/>
                    </a:cubicBezTo>
                    <a:cubicBezTo>
                      <a:pt x="836" y="135"/>
                      <a:pt x="653" y="0"/>
                      <a:pt x="458"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 name="Google Shape;74;p4"/>
          <p:cNvGrpSpPr/>
          <p:nvPr/>
        </p:nvGrpSpPr>
        <p:grpSpPr>
          <a:xfrm>
            <a:off x="8542126" y="4415107"/>
            <a:ext cx="798518" cy="615925"/>
            <a:chOff x="3206237" y="4273754"/>
            <a:chExt cx="855128" cy="659520"/>
          </a:xfrm>
        </p:grpSpPr>
        <p:sp>
          <p:nvSpPr>
            <p:cNvPr id="75" name="Google Shape;75;p4"/>
            <p:cNvSpPr/>
            <p:nvPr/>
          </p:nvSpPr>
          <p:spPr>
            <a:xfrm rot="-3656457">
              <a:off x="3481242" y="4199148"/>
              <a:ext cx="305118" cy="808732"/>
            </a:xfrm>
            <a:custGeom>
              <a:avLst/>
              <a:gdLst/>
              <a:ahLst/>
              <a:cxnLst/>
              <a:rect l="l" t="t" r="r" b="b"/>
              <a:pathLst>
                <a:path w="12205" h="32350" extrusionOk="0">
                  <a:moveTo>
                    <a:pt x="4533" y="1374"/>
                  </a:moveTo>
                  <a:cubicBezTo>
                    <a:pt x="4426" y="2302"/>
                    <a:pt x="4122" y="2855"/>
                    <a:pt x="3783" y="3462"/>
                  </a:cubicBezTo>
                  <a:cubicBezTo>
                    <a:pt x="3355" y="4265"/>
                    <a:pt x="2838" y="5157"/>
                    <a:pt x="2838" y="6888"/>
                  </a:cubicBezTo>
                  <a:cubicBezTo>
                    <a:pt x="2838" y="8618"/>
                    <a:pt x="3355" y="9528"/>
                    <a:pt x="3783" y="10313"/>
                  </a:cubicBezTo>
                  <a:cubicBezTo>
                    <a:pt x="4211" y="11063"/>
                    <a:pt x="4568" y="11705"/>
                    <a:pt x="4568" y="13079"/>
                  </a:cubicBezTo>
                  <a:cubicBezTo>
                    <a:pt x="4568" y="14453"/>
                    <a:pt x="4211" y="15095"/>
                    <a:pt x="3783" y="15845"/>
                  </a:cubicBezTo>
                  <a:cubicBezTo>
                    <a:pt x="3355" y="16648"/>
                    <a:pt x="2838" y="17558"/>
                    <a:pt x="2838" y="19270"/>
                  </a:cubicBezTo>
                  <a:cubicBezTo>
                    <a:pt x="2838" y="21001"/>
                    <a:pt x="3355" y="21911"/>
                    <a:pt x="3783" y="22714"/>
                  </a:cubicBezTo>
                  <a:cubicBezTo>
                    <a:pt x="4211" y="23463"/>
                    <a:pt x="4568" y="24106"/>
                    <a:pt x="4568" y="25480"/>
                  </a:cubicBezTo>
                  <a:cubicBezTo>
                    <a:pt x="4568" y="26854"/>
                    <a:pt x="4211" y="27496"/>
                    <a:pt x="3783" y="28245"/>
                  </a:cubicBezTo>
                  <a:cubicBezTo>
                    <a:pt x="3409" y="28923"/>
                    <a:pt x="2980" y="29691"/>
                    <a:pt x="2873" y="30993"/>
                  </a:cubicBezTo>
                  <a:lnTo>
                    <a:pt x="1410" y="30993"/>
                  </a:lnTo>
                  <a:cubicBezTo>
                    <a:pt x="1499" y="30065"/>
                    <a:pt x="1803" y="29512"/>
                    <a:pt x="2142" y="28905"/>
                  </a:cubicBezTo>
                  <a:cubicBezTo>
                    <a:pt x="2588" y="28103"/>
                    <a:pt x="3087" y="27210"/>
                    <a:pt x="3087" y="25480"/>
                  </a:cubicBezTo>
                  <a:cubicBezTo>
                    <a:pt x="3087" y="23749"/>
                    <a:pt x="2588" y="22839"/>
                    <a:pt x="2142" y="22054"/>
                  </a:cubicBezTo>
                  <a:cubicBezTo>
                    <a:pt x="1731" y="21304"/>
                    <a:pt x="1374" y="20644"/>
                    <a:pt x="1374" y="19270"/>
                  </a:cubicBezTo>
                  <a:cubicBezTo>
                    <a:pt x="1374" y="17914"/>
                    <a:pt x="1731" y="17254"/>
                    <a:pt x="2142" y="16505"/>
                  </a:cubicBezTo>
                  <a:cubicBezTo>
                    <a:pt x="2588" y="15720"/>
                    <a:pt x="3087" y="14810"/>
                    <a:pt x="3087" y="13079"/>
                  </a:cubicBezTo>
                  <a:cubicBezTo>
                    <a:pt x="3087" y="11366"/>
                    <a:pt x="2588" y="10456"/>
                    <a:pt x="2142" y="9653"/>
                  </a:cubicBezTo>
                  <a:cubicBezTo>
                    <a:pt x="1731" y="8904"/>
                    <a:pt x="1374" y="8262"/>
                    <a:pt x="1374" y="6888"/>
                  </a:cubicBezTo>
                  <a:cubicBezTo>
                    <a:pt x="1374" y="5514"/>
                    <a:pt x="1731" y="4871"/>
                    <a:pt x="2142" y="4122"/>
                  </a:cubicBezTo>
                  <a:cubicBezTo>
                    <a:pt x="2534" y="3444"/>
                    <a:pt x="2945" y="2677"/>
                    <a:pt x="3070" y="1374"/>
                  </a:cubicBezTo>
                  <a:close/>
                  <a:moveTo>
                    <a:pt x="6816" y="1374"/>
                  </a:moveTo>
                  <a:cubicBezTo>
                    <a:pt x="6709" y="2302"/>
                    <a:pt x="6406" y="2855"/>
                    <a:pt x="6067" y="3462"/>
                  </a:cubicBezTo>
                  <a:cubicBezTo>
                    <a:pt x="5639" y="4265"/>
                    <a:pt x="5121" y="5157"/>
                    <a:pt x="5121" y="6888"/>
                  </a:cubicBezTo>
                  <a:cubicBezTo>
                    <a:pt x="5121" y="8618"/>
                    <a:pt x="5639" y="9528"/>
                    <a:pt x="6067" y="10313"/>
                  </a:cubicBezTo>
                  <a:cubicBezTo>
                    <a:pt x="6495" y="11063"/>
                    <a:pt x="6852" y="11705"/>
                    <a:pt x="6852" y="13079"/>
                  </a:cubicBezTo>
                  <a:cubicBezTo>
                    <a:pt x="6852" y="14453"/>
                    <a:pt x="6495" y="15095"/>
                    <a:pt x="6067" y="15845"/>
                  </a:cubicBezTo>
                  <a:cubicBezTo>
                    <a:pt x="5639" y="16648"/>
                    <a:pt x="5121" y="17558"/>
                    <a:pt x="5121" y="19270"/>
                  </a:cubicBezTo>
                  <a:cubicBezTo>
                    <a:pt x="5121" y="21001"/>
                    <a:pt x="5639" y="21911"/>
                    <a:pt x="6067" y="22714"/>
                  </a:cubicBezTo>
                  <a:cubicBezTo>
                    <a:pt x="6495" y="23463"/>
                    <a:pt x="6852" y="24106"/>
                    <a:pt x="6852" y="25480"/>
                  </a:cubicBezTo>
                  <a:cubicBezTo>
                    <a:pt x="6852" y="26854"/>
                    <a:pt x="6495" y="27496"/>
                    <a:pt x="6067" y="28245"/>
                  </a:cubicBezTo>
                  <a:cubicBezTo>
                    <a:pt x="5692" y="28923"/>
                    <a:pt x="5264" y="29691"/>
                    <a:pt x="5157" y="30993"/>
                  </a:cubicBezTo>
                  <a:lnTo>
                    <a:pt x="4247" y="30993"/>
                  </a:lnTo>
                  <a:cubicBezTo>
                    <a:pt x="4354" y="30065"/>
                    <a:pt x="4640" y="29512"/>
                    <a:pt x="4979" y="28905"/>
                  </a:cubicBezTo>
                  <a:cubicBezTo>
                    <a:pt x="5425" y="28103"/>
                    <a:pt x="5924" y="27210"/>
                    <a:pt x="5924" y="25480"/>
                  </a:cubicBezTo>
                  <a:cubicBezTo>
                    <a:pt x="5924" y="23749"/>
                    <a:pt x="5425" y="22839"/>
                    <a:pt x="4979" y="22054"/>
                  </a:cubicBezTo>
                  <a:cubicBezTo>
                    <a:pt x="4568" y="21304"/>
                    <a:pt x="4211" y="20644"/>
                    <a:pt x="4211" y="19270"/>
                  </a:cubicBezTo>
                  <a:cubicBezTo>
                    <a:pt x="4211" y="17914"/>
                    <a:pt x="4568" y="17254"/>
                    <a:pt x="4979" y="16505"/>
                  </a:cubicBezTo>
                  <a:cubicBezTo>
                    <a:pt x="5425" y="15720"/>
                    <a:pt x="5924" y="14810"/>
                    <a:pt x="5924" y="13079"/>
                  </a:cubicBezTo>
                  <a:cubicBezTo>
                    <a:pt x="5924" y="11366"/>
                    <a:pt x="5425" y="10456"/>
                    <a:pt x="4979" y="9653"/>
                  </a:cubicBezTo>
                  <a:cubicBezTo>
                    <a:pt x="4568" y="8904"/>
                    <a:pt x="4211" y="8262"/>
                    <a:pt x="4211" y="6888"/>
                  </a:cubicBezTo>
                  <a:cubicBezTo>
                    <a:pt x="4211" y="5514"/>
                    <a:pt x="4568" y="4871"/>
                    <a:pt x="4979" y="4122"/>
                  </a:cubicBezTo>
                  <a:cubicBezTo>
                    <a:pt x="5371" y="3444"/>
                    <a:pt x="5799" y="2677"/>
                    <a:pt x="5906" y="1374"/>
                  </a:cubicBezTo>
                  <a:close/>
                  <a:moveTo>
                    <a:pt x="10795" y="1374"/>
                  </a:moveTo>
                  <a:cubicBezTo>
                    <a:pt x="10706" y="2302"/>
                    <a:pt x="10403" y="2855"/>
                    <a:pt x="10064" y="3462"/>
                  </a:cubicBezTo>
                  <a:cubicBezTo>
                    <a:pt x="9618" y="4265"/>
                    <a:pt x="9118" y="5157"/>
                    <a:pt x="9118" y="6888"/>
                  </a:cubicBezTo>
                  <a:cubicBezTo>
                    <a:pt x="9118" y="8618"/>
                    <a:pt x="9618" y="9528"/>
                    <a:pt x="10064" y="10313"/>
                  </a:cubicBezTo>
                  <a:cubicBezTo>
                    <a:pt x="10474" y="11063"/>
                    <a:pt x="10831" y="11705"/>
                    <a:pt x="10831" y="13079"/>
                  </a:cubicBezTo>
                  <a:cubicBezTo>
                    <a:pt x="10831" y="14453"/>
                    <a:pt x="10474" y="15095"/>
                    <a:pt x="10064" y="15845"/>
                  </a:cubicBezTo>
                  <a:cubicBezTo>
                    <a:pt x="9618" y="16648"/>
                    <a:pt x="9118" y="17558"/>
                    <a:pt x="9118" y="19270"/>
                  </a:cubicBezTo>
                  <a:cubicBezTo>
                    <a:pt x="9118" y="21001"/>
                    <a:pt x="9618" y="21911"/>
                    <a:pt x="10064" y="22714"/>
                  </a:cubicBezTo>
                  <a:cubicBezTo>
                    <a:pt x="10474" y="23463"/>
                    <a:pt x="10831" y="24106"/>
                    <a:pt x="10831" y="25480"/>
                  </a:cubicBezTo>
                  <a:cubicBezTo>
                    <a:pt x="10831" y="26854"/>
                    <a:pt x="10474" y="27496"/>
                    <a:pt x="10064" y="28245"/>
                  </a:cubicBezTo>
                  <a:cubicBezTo>
                    <a:pt x="9671" y="28923"/>
                    <a:pt x="9261" y="29691"/>
                    <a:pt x="9136" y="30993"/>
                  </a:cubicBezTo>
                  <a:lnTo>
                    <a:pt x="6531" y="30993"/>
                  </a:lnTo>
                  <a:cubicBezTo>
                    <a:pt x="6638" y="30065"/>
                    <a:pt x="6924" y="29512"/>
                    <a:pt x="7263" y="28905"/>
                  </a:cubicBezTo>
                  <a:cubicBezTo>
                    <a:pt x="7709" y="28103"/>
                    <a:pt x="8208" y="27210"/>
                    <a:pt x="8208" y="25480"/>
                  </a:cubicBezTo>
                  <a:cubicBezTo>
                    <a:pt x="8208" y="23749"/>
                    <a:pt x="7709" y="22839"/>
                    <a:pt x="7263" y="22054"/>
                  </a:cubicBezTo>
                  <a:cubicBezTo>
                    <a:pt x="6852" y="21304"/>
                    <a:pt x="6495" y="20644"/>
                    <a:pt x="6495" y="19270"/>
                  </a:cubicBezTo>
                  <a:cubicBezTo>
                    <a:pt x="6495" y="17914"/>
                    <a:pt x="6852" y="17254"/>
                    <a:pt x="7263" y="16505"/>
                  </a:cubicBezTo>
                  <a:cubicBezTo>
                    <a:pt x="7709" y="15720"/>
                    <a:pt x="8208" y="14810"/>
                    <a:pt x="8208" y="13079"/>
                  </a:cubicBezTo>
                  <a:cubicBezTo>
                    <a:pt x="8208" y="11366"/>
                    <a:pt x="7709" y="10456"/>
                    <a:pt x="7263" y="9653"/>
                  </a:cubicBezTo>
                  <a:cubicBezTo>
                    <a:pt x="6852" y="8904"/>
                    <a:pt x="6495" y="8262"/>
                    <a:pt x="6495" y="6888"/>
                  </a:cubicBezTo>
                  <a:cubicBezTo>
                    <a:pt x="6495" y="5514"/>
                    <a:pt x="6852" y="4871"/>
                    <a:pt x="7263" y="4122"/>
                  </a:cubicBezTo>
                  <a:cubicBezTo>
                    <a:pt x="7655" y="3444"/>
                    <a:pt x="8083" y="2677"/>
                    <a:pt x="8190" y="1374"/>
                  </a:cubicBezTo>
                  <a:close/>
                  <a:moveTo>
                    <a:pt x="2409" y="0"/>
                  </a:moveTo>
                  <a:cubicBezTo>
                    <a:pt x="2035" y="0"/>
                    <a:pt x="1731" y="322"/>
                    <a:pt x="1731" y="696"/>
                  </a:cubicBezTo>
                  <a:cubicBezTo>
                    <a:pt x="1731" y="2070"/>
                    <a:pt x="1374" y="2712"/>
                    <a:pt x="946" y="3462"/>
                  </a:cubicBezTo>
                  <a:cubicBezTo>
                    <a:pt x="500" y="4265"/>
                    <a:pt x="1" y="5157"/>
                    <a:pt x="1" y="6888"/>
                  </a:cubicBezTo>
                  <a:cubicBezTo>
                    <a:pt x="1" y="8618"/>
                    <a:pt x="500" y="9510"/>
                    <a:pt x="946" y="10313"/>
                  </a:cubicBezTo>
                  <a:cubicBezTo>
                    <a:pt x="1374" y="11063"/>
                    <a:pt x="1731" y="11705"/>
                    <a:pt x="1731" y="13079"/>
                  </a:cubicBezTo>
                  <a:cubicBezTo>
                    <a:pt x="1731" y="14453"/>
                    <a:pt x="1374" y="15095"/>
                    <a:pt x="946" y="15845"/>
                  </a:cubicBezTo>
                  <a:cubicBezTo>
                    <a:pt x="500" y="16648"/>
                    <a:pt x="1" y="17558"/>
                    <a:pt x="1" y="19270"/>
                  </a:cubicBezTo>
                  <a:cubicBezTo>
                    <a:pt x="1" y="21001"/>
                    <a:pt x="500" y="21911"/>
                    <a:pt x="946" y="22714"/>
                  </a:cubicBezTo>
                  <a:cubicBezTo>
                    <a:pt x="1374" y="23463"/>
                    <a:pt x="1731" y="24106"/>
                    <a:pt x="1731" y="25480"/>
                  </a:cubicBezTo>
                  <a:cubicBezTo>
                    <a:pt x="1731" y="26854"/>
                    <a:pt x="1374" y="27496"/>
                    <a:pt x="946" y="28245"/>
                  </a:cubicBezTo>
                  <a:cubicBezTo>
                    <a:pt x="500" y="29048"/>
                    <a:pt x="1" y="29940"/>
                    <a:pt x="1" y="31671"/>
                  </a:cubicBezTo>
                  <a:cubicBezTo>
                    <a:pt x="1" y="32046"/>
                    <a:pt x="304" y="32349"/>
                    <a:pt x="696" y="32349"/>
                  </a:cubicBezTo>
                  <a:lnTo>
                    <a:pt x="9796" y="32349"/>
                  </a:lnTo>
                  <a:cubicBezTo>
                    <a:pt x="10171" y="32349"/>
                    <a:pt x="10474" y="32046"/>
                    <a:pt x="10474" y="31671"/>
                  </a:cubicBezTo>
                  <a:cubicBezTo>
                    <a:pt x="10474" y="30297"/>
                    <a:pt x="10831" y="29655"/>
                    <a:pt x="11259" y="28905"/>
                  </a:cubicBezTo>
                  <a:cubicBezTo>
                    <a:pt x="11705" y="28103"/>
                    <a:pt x="12205" y="27193"/>
                    <a:pt x="12205" y="25480"/>
                  </a:cubicBezTo>
                  <a:cubicBezTo>
                    <a:pt x="12205" y="23749"/>
                    <a:pt x="11705" y="22839"/>
                    <a:pt x="11259" y="22054"/>
                  </a:cubicBezTo>
                  <a:cubicBezTo>
                    <a:pt x="10831" y="21304"/>
                    <a:pt x="10474" y="20644"/>
                    <a:pt x="10474" y="19270"/>
                  </a:cubicBezTo>
                  <a:cubicBezTo>
                    <a:pt x="10474" y="17914"/>
                    <a:pt x="10831" y="17254"/>
                    <a:pt x="11259" y="16505"/>
                  </a:cubicBezTo>
                  <a:cubicBezTo>
                    <a:pt x="11705" y="15720"/>
                    <a:pt x="12205" y="14810"/>
                    <a:pt x="12205" y="13079"/>
                  </a:cubicBezTo>
                  <a:cubicBezTo>
                    <a:pt x="12205" y="11366"/>
                    <a:pt x="11705" y="10456"/>
                    <a:pt x="11259" y="9653"/>
                  </a:cubicBezTo>
                  <a:cubicBezTo>
                    <a:pt x="10831" y="8904"/>
                    <a:pt x="10474" y="8262"/>
                    <a:pt x="10474" y="6888"/>
                  </a:cubicBezTo>
                  <a:cubicBezTo>
                    <a:pt x="10474" y="5514"/>
                    <a:pt x="10831" y="4871"/>
                    <a:pt x="11259" y="4122"/>
                  </a:cubicBezTo>
                  <a:cubicBezTo>
                    <a:pt x="11705" y="3319"/>
                    <a:pt x="12205" y="2427"/>
                    <a:pt x="12205" y="696"/>
                  </a:cubicBezTo>
                  <a:cubicBezTo>
                    <a:pt x="12205" y="322"/>
                    <a:pt x="11902" y="0"/>
                    <a:pt x="11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rot="-3656457">
              <a:off x="3594045" y="4245844"/>
              <a:ext cx="66049" cy="740483"/>
            </a:xfrm>
            <a:custGeom>
              <a:avLst/>
              <a:gdLst/>
              <a:ahLst/>
              <a:cxnLst/>
              <a:rect l="l" t="t" r="r" b="b"/>
              <a:pathLst>
                <a:path w="2642"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946" y="29619"/>
                  </a:lnTo>
                  <a:cubicBezTo>
                    <a:pt x="1053" y="28317"/>
                    <a:pt x="1481" y="27549"/>
                    <a:pt x="1856" y="26871"/>
                  </a:cubicBezTo>
                  <a:cubicBezTo>
                    <a:pt x="2284" y="26122"/>
                    <a:pt x="2641" y="25480"/>
                    <a:pt x="2641" y="24106"/>
                  </a:cubicBezTo>
                  <a:cubicBezTo>
                    <a:pt x="2641" y="22732"/>
                    <a:pt x="2284" y="22089"/>
                    <a:pt x="1856" y="21340"/>
                  </a:cubicBezTo>
                  <a:cubicBezTo>
                    <a:pt x="1428" y="20537"/>
                    <a:pt x="910" y="19627"/>
                    <a:pt x="910" y="17914"/>
                  </a:cubicBezTo>
                  <a:cubicBezTo>
                    <a:pt x="910" y="16184"/>
                    <a:pt x="1428" y="15274"/>
                    <a:pt x="1856" y="14471"/>
                  </a:cubicBezTo>
                  <a:cubicBezTo>
                    <a:pt x="2284" y="13721"/>
                    <a:pt x="2641" y="13079"/>
                    <a:pt x="2641" y="11705"/>
                  </a:cubicBezTo>
                  <a:cubicBezTo>
                    <a:pt x="2641" y="10331"/>
                    <a:pt x="2284" y="9689"/>
                    <a:pt x="1856" y="8939"/>
                  </a:cubicBezTo>
                  <a:cubicBezTo>
                    <a:pt x="1428" y="8154"/>
                    <a:pt x="910" y="7244"/>
                    <a:pt x="910" y="5514"/>
                  </a:cubicBezTo>
                  <a:cubicBezTo>
                    <a:pt x="910" y="3783"/>
                    <a:pt x="1428" y="2891"/>
                    <a:pt x="1856" y="2088"/>
                  </a:cubicBezTo>
                  <a:cubicBezTo>
                    <a:pt x="2195" y="1481"/>
                    <a:pt x="2498" y="928"/>
                    <a:pt x="26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rot="-3656457">
              <a:off x="3556043" y="4301800"/>
              <a:ext cx="79873" cy="740483"/>
            </a:xfrm>
            <a:custGeom>
              <a:avLst/>
              <a:gdLst/>
              <a:ahLst/>
              <a:cxnLst/>
              <a:rect l="l" t="t" r="r" b="b"/>
              <a:pathLst>
                <a:path w="3195" h="29620" extrusionOk="0">
                  <a:moveTo>
                    <a:pt x="1696" y="0"/>
                  </a:moveTo>
                  <a:cubicBezTo>
                    <a:pt x="1571"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25" y="28691"/>
                    <a:pt x="36" y="29619"/>
                  </a:cubicBezTo>
                  <a:lnTo>
                    <a:pt x="1499" y="29619"/>
                  </a:lnTo>
                  <a:cubicBezTo>
                    <a:pt x="1606" y="28317"/>
                    <a:pt x="2035" y="27549"/>
                    <a:pt x="2409" y="26871"/>
                  </a:cubicBezTo>
                  <a:cubicBezTo>
                    <a:pt x="2837" y="26122"/>
                    <a:pt x="3194" y="25480"/>
                    <a:pt x="3194" y="24106"/>
                  </a:cubicBezTo>
                  <a:cubicBezTo>
                    <a:pt x="3194" y="22732"/>
                    <a:pt x="2837" y="22089"/>
                    <a:pt x="2409" y="21340"/>
                  </a:cubicBezTo>
                  <a:cubicBezTo>
                    <a:pt x="1981" y="20537"/>
                    <a:pt x="1464" y="19627"/>
                    <a:pt x="1464" y="17914"/>
                  </a:cubicBezTo>
                  <a:cubicBezTo>
                    <a:pt x="1464" y="16184"/>
                    <a:pt x="1981" y="15274"/>
                    <a:pt x="2409" y="14471"/>
                  </a:cubicBezTo>
                  <a:cubicBezTo>
                    <a:pt x="2837" y="13721"/>
                    <a:pt x="3194" y="13079"/>
                    <a:pt x="3194" y="11705"/>
                  </a:cubicBezTo>
                  <a:cubicBezTo>
                    <a:pt x="3194" y="10331"/>
                    <a:pt x="2837" y="9689"/>
                    <a:pt x="2409" y="8939"/>
                  </a:cubicBezTo>
                  <a:cubicBezTo>
                    <a:pt x="1981" y="8154"/>
                    <a:pt x="1464" y="7244"/>
                    <a:pt x="1464" y="5514"/>
                  </a:cubicBezTo>
                  <a:cubicBezTo>
                    <a:pt x="1464" y="3783"/>
                    <a:pt x="1981" y="2891"/>
                    <a:pt x="2409" y="2088"/>
                  </a:cubicBezTo>
                  <a:cubicBezTo>
                    <a:pt x="2748" y="1481"/>
                    <a:pt x="3052" y="928"/>
                    <a:pt x="3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rot="-3656457">
              <a:off x="3610881" y="4177411"/>
              <a:ext cx="108423" cy="740483"/>
            </a:xfrm>
            <a:custGeom>
              <a:avLst/>
              <a:gdLst/>
              <a:ahLst/>
              <a:cxnLst/>
              <a:rect l="l" t="t" r="r" b="b"/>
              <a:pathLst>
                <a:path w="4337"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31"/>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2641" y="29619"/>
                  </a:lnTo>
                  <a:cubicBezTo>
                    <a:pt x="2766" y="28317"/>
                    <a:pt x="3176" y="27549"/>
                    <a:pt x="3569" y="26871"/>
                  </a:cubicBezTo>
                  <a:cubicBezTo>
                    <a:pt x="3979" y="26122"/>
                    <a:pt x="4336" y="25480"/>
                    <a:pt x="4336" y="24106"/>
                  </a:cubicBezTo>
                  <a:cubicBezTo>
                    <a:pt x="4336" y="22732"/>
                    <a:pt x="3979" y="22089"/>
                    <a:pt x="3569" y="21340"/>
                  </a:cubicBezTo>
                  <a:cubicBezTo>
                    <a:pt x="3123" y="20537"/>
                    <a:pt x="2623" y="19627"/>
                    <a:pt x="2623" y="17914"/>
                  </a:cubicBezTo>
                  <a:cubicBezTo>
                    <a:pt x="2623" y="16184"/>
                    <a:pt x="3123" y="15274"/>
                    <a:pt x="3569" y="14471"/>
                  </a:cubicBezTo>
                  <a:cubicBezTo>
                    <a:pt x="3979" y="13721"/>
                    <a:pt x="4336" y="13079"/>
                    <a:pt x="4336" y="11705"/>
                  </a:cubicBezTo>
                  <a:cubicBezTo>
                    <a:pt x="4336" y="10331"/>
                    <a:pt x="3979" y="9689"/>
                    <a:pt x="3569" y="8939"/>
                  </a:cubicBezTo>
                  <a:cubicBezTo>
                    <a:pt x="3123" y="8154"/>
                    <a:pt x="2623" y="7244"/>
                    <a:pt x="2623" y="5514"/>
                  </a:cubicBezTo>
                  <a:cubicBezTo>
                    <a:pt x="2623" y="3783"/>
                    <a:pt x="3123" y="2891"/>
                    <a:pt x="3569" y="2088"/>
                  </a:cubicBezTo>
                  <a:cubicBezTo>
                    <a:pt x="3908" y="1481"/>
                    <a:pt x="4211" y="928"/>
                    <a:pt x="4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4"/>
          <p:cNvSpPr txBox="1">
            <a:spLocks noGrp="1"/>
          </p:cNvSpPr>
          <p:nvPr>
            <p:ph type="title"/>
          </p:nvPr>
        </p:nvSpPr>
        <p:spPr>
          <a:xfrm>
            <a:off x="720000" y="392000"/>
            <a:ext cx="7704000" cy="572700"/>
          </a:xfrm>
          <a:prstGeom prst="rect">
            <a:avLst/>
          </a:prstGeom>
        </p:spPr>
        <p:txBody>
          <a:bodyPr spcFirstLastPara="1" wrap="square" lIns="0" tIns="0" rIns="0" bIns="0" anchor="ctr" anchorCtr="0">
            <a:noAutofit/>
          </a:bodyPr>
          <a:lstStyle>
            <a:lvl1pPr lvl="0">
              <a:spcBef>
                <a:spcPts val="0"/>
              </a:spcBef>
              <a:spcAft>
                <a:spcPts val="0"/>
              </a:spcAft>
              <a:buSzPts val="4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0" name="Google Shape;80;p4"/>
          <p:cNvSpPr txBox="1">
            <a:spLocks noGrp="1"/>
          </p:cNvSpPr>
          <p:nvPr>
            <p:ph type="body" idx="1"/>
          </p:nvPr>
        </p:nvSpPr>
        <p:spPr>
          <a:xfrm>
            <a:off x="720000" y="1152475"/>
            <a:ext cx="7704000" cy="3450900"/>
          </a:xfrm>
          <a:prstGeom prst="rect">
            <a:avLst/>
          </a:prstGeom>
        </p:spPr>
        <p:txBody>
          <a:bodyPr spcFirstLastPara="1" wrap="square" lIns="0" tIns="0" rIns="0" bIns="0" anchor="ctr" anchorCtr="0">
            <a:noAutofit/>
          </a:bodyPr>
          <a:lstStyle>
            <a:lvl1pPr marL="457200" lvl="0" indent="-330200">
              <a:spcBef>
                <a:spcPts val="0"/>
              </a:spcBef>
              <a:spcAft>
                <a:spcPts val="0"/>
              </a:spcAft>
              <a:buSzPts val="1600"/>
              <a:buChar char="●"/>
              <a:defRPr/>
            </a:lvl1pPr>
            <a:lvl2pPr marL="914400" lvl="1" indent="-330200">
              <a:spcBef>
                <a:spcPts val="1600"/>
              </a:spcBef>
              <a:spcAft>
                <a:spcPts val="0"/>
              </a:spcAft>
              <a:buSzPts val="1600"/>
              <a:buChar char="○"/>
              <a:defRPr/>
            </a:lvl2pPr>
            <a:lvl3pPr marL="1371600" lvl="2" indent="-330200">
              <a:spcBef>
                <a:spcPts val="1600"/>
              </a:spcBef>
              <a:spcAft>
                <a:spcPts val="0"/>
              </a:spcAft>
              <a:buSzPts val="1600"/>
              <a:buChar char="■"/>
              <a:defRPr/>
            </a:lvl3pPr>
            <a:lvl4pPr marL="1828800" lvl="3" indent="-330200">
              <a:spcBef>
                <a:spcPts val="1600"/>
              </a:spcBef>
              <a:spcAft>
                <a:spcPts val="0"/>
              </a:spcAft>
              <a:buSzPts val="1600"/>
              <a:buChar char="●"/>
              <a:defRPr/>
            </a:lvl4pPr>
            <a:lvl5pPr marL="2286000" lvl="4" indent="-330200">
              <a:spcBef>
                <a:spcPts val="1600"/>
              </a:spcBef>
              <a:spcAft>
                <a:spcPts val="0"/>
              </a:spcAft>
              <a:buSzPts val="1600"/>
              <a:buChar char="○"/>
              <a:defRPr/>
            </a:lvl5pPr>
            <a:lvl6pPr marL="2743200" lvl="5" indent="-330200">
              <a:spcBef>
                <a:spcPts val="1600"/>
              </a:spcBef>
              <a:spcAft>
                <a:spcPts val="0"/>
              </a:spcAft>
              <a:buSzPts val="1600"/>
              <a:buChar char="■"/>
              <a:defRPr/>
            </a:lvl6pPr>
            <a:lvl7pPr marL="3200400" lvl="6" indent="-330200">
              <a:spcBef>
                <a:spcPts val="1600"/>
              </a:spcBef>
              <a:spcAft>
                <a:spcPts val="0"/>
              </a:spcAft>
              <a:buSzPts val="1600"/>
              <a:buChar char="●"/>
              <a:defRPr/>
            </a:lvl7pPr>
            <a:lvl8pPr marL="3657600" lvl="7" indent="-330200">
              <a:spcBef>
                <a:spcPts val="1600"/>
              </a:spcBef>
              <a:spcAft>
                <a:spcPts val="0"/>
              </a:spcAft>
              <a:buSzPts val="1600"/>
              <a:buChar char="○"/>
              <a:defRPr/>
            </a:lvl8pPr>
            <a:lvl9pPr marL="4114800" lvl="8" indent="-330200">
              <a:spcBef>
                <a:spcPts val="1600"/>
              </a:spcBef>
              <a:spcAft>
                <a:spcPts val="1600"/>
              </a:spcAft>
              <a:buSzPts val="16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1"/>
        <p:cNvGrpSpPr/>
        <p:nvPr/>
      </p:nvGrpSpPr>
      <p:grpSpPr>
        <a:xfrm>
          <a:off x="0" y="0"/>
          <a:ext cx="0" cy="0"/>
          <a:chOff x="0" y="0"/>
          <a:chExt cx="0" cy="0"/>
        </a:xfrm>
      </p:grpSpPr>
      <p:pic>
        <p:nvPicPr>
          <p:cNvPr id="82" name="Google Shape;82;p5"/>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83" name="Google Shape;83;p5"/>
          <p:cNvGrpSpPr/>
          <p:nvPr/>
        </p:nvGrpSpPr>
        <p:grpSpPr>
          <a:xfrm rot="2251562">
            <a:off x="8726926" y="4389468"/>
            <a:ext cx="462358" cy="567079"/>
            <a:chOff x="1246225" y="929475"/>
            <a:chExt cx="625850" cy="767600"/>
          </a:xfrm>
        </p:grpSpPr>
        <p:sp>
          <p:nvSpPr>
            <p:cNvPr id="84" name="Google Shape;84;p5"/>
            <p:cNvSpPr/>
            <p:nvPr/>
          </p:nvSpPr>
          <p:spPr>
            <a:xfrm>
              <a:off x="1280575" y="981125"/>
              <a:ext cx="557150" cy="681600"/>
            </a:xfrm>
            <a:custGeom>
              <a:avLst/>
              <a:gdLst/>
              <a:ahLst/>
              <a:cxnLst/>
              <a:rect l="l" t="t" r="r" b="b"/>
              <a:pathLst>
                <a:path w="22286" h="27264" extrusionOk="0">
                  <a:moveTo>
                    <a:pt x="11134" y="0"/>
                  </a:moveTo>
                  <a:lnTo>
                    <a:pt x="10099" y="1873"/>
                  </a:lnTo>
                  <a:cubicBezTo>
                    <a:pt x="10010" y="2034"/>
                    <a:pt x="9849" y="2159"/>
                    <a:pt x="9671" y="2195"/>
                  </a:cubicBezTo>
                  <a:cubicBezTo>
                    <a:pt x="9610" y="2211"/>
                    <a:pt x="9549" y="2219"/>
                    <a:pt x="9490" y="2219"/>
                  </a:cubicBezTo>
                  <a:cubicBezTo>
                    <a:pt x="9357" y="2219"/>
                    <a:pt x="9229" y="2179"/>
                    <a:pt x="9118" y="2105"/>
                  </a:cubicBezTo>
                  <a:cubicBezTo>
                    <a:pt x="8665" y="1808"/>
                    <a:pt x="8179" y="1713"/>
                    <a:pt x="7739" y="1713"/>
                  </a:cubicBezTo>
                  <a:cubicBezTo>
                    <a:pt x="7624" y="1713"/>
                    <a:pt x="7512" y="1720"/>
                    <a:pt x="7405" y="1731"/>
                  </a:cubicBezTo>
                  <a:cubicBezTo>
                    <a:pt x="9154" y="3033"/>
                    <a:pt x="8922" y="4336"/>
                    <a:pt x="8832" y="4657"/>
                  </a:cubicBezTo>
                  <a:cubicBezTo>
                    <a:pt x="8761" y="4907"/>
                    <a:pt x="8279" y="6530"/>
                    <a:pt x="6245" y="7333"/>
                  </a:cubicBezTo>
                  <a:cubicBezTo>
                    <a:pt x="6245" y="7333"/>
                    <a:pt x="6245" y="7351"/>
                    <a:pt x="6245" y="7351"/>
                  </a:cubicBezTo>
                  <a:cubicBezTo>
                    <a:pt x="5424" y="7654"/>
                    <a:pt x="4693" y="8083"/>
                    <a:pt x="3908" y="8707"/>
                  </a:cubicBezTo>
                  <a:cubicBezTo>
                    <a:pt x="2141" y="10117"/>
                    <a:pt x="0" y="14221"/>
                    <a:pt x="0" y="17165"/>
                  </a:cubicBezTo>
                  <a:cubicBezTo>
                    <a:pt x="0" y="20358"/>
                    <a:pt x="1035" y="24551"/>
                    <a:pt x="5960" y="26514"/>
                  </a:cubicBezTo>
                  <a:cubicBezTo>
                    <a:pt x="7601" y="27174"/>
                    <a:pt x="9600" y="27264"/>
                    <a:pt x="11134" y="27264"/>
                  </a:cubicBezTo>
                  <a:cubicBezTo>
                    <a:pt x="12686" y="27264"/>
                    <a:pt x="14685" y="27174"/>
                    <a:pt x="16326" y="26514"/>
                  </a:cubicBezTo>
                  <a:cubicBezTo>
                    <a:pt x="21251" y="24551"/>
                    <a:pt x="22286" y="20358"/>
                    <a:pt x="22286" y="17165"/>
                  </a:cubicBezTo>
                  <a:cubicBezTo>
                    <a:pt x="22286" y="14221"/>
                    <a:pt x="20145" y="10117"/>
                    <a:pt x="18360" y="8707"/>
                  </a:cubicBezTo>
                  <a:cubicBezTo>
                    <a:pt x="17593" y="8083"/>
                    <a:pt x="16862" y="7654"/>
                    <a:pt x="16041" y="7351"/>
                  </a:cubicBezTo>
                  <a:cubicBezTo>
                    <a:pt x="16041" y="7351"/>
                    <a:pt x="16041" y="7333"/>
                    <a:pt x="16041" y="7333"/>
                  </a:cubicBezTo>
                  <a:cubicBezTo>
                    <a:pt x="14007" y="6530"/>
                    <a:pt x="13525" y="4907"/>
                    <a:pt x="13454" y="4657"/>
                  </a:cubicBezTo>
                  <a:cubicBezTo>
                    <a:pt x="13364" y="4336"/>
                    <a:pt x="13132" y="3033"/>
                    <a:pt x="14881" y="1731"/>
                  </a:cubicBezTo>
                  <a:cubicBezTo>
                    <a:pt x="14774" y="1720"/>
                    <a:pt x="14662" y="1713"/>
                    <a:pt x="14547" y="1713"/>
                  </a:cubicBezTo>
                  <a:cubicBezTo>
                    <a:pt x="14106" y="1713"/>
                    <a:pt x="13617" y="1808"/>
                    <a:pt x="13150" y="2105"/>
                  </a:cubicBezTo>
                  <a:cubicBezTo>
                    <a:pt x="13052" y="2179"/>
                    <a:pt x="12928" y="2219"/>
                    <a:pt x="12796" y="2219"/>
                  </a:cubicBezTo>
                  <a:cubicBezTo>
                    <a:pt x="12737" y="2219"/>
                    <a:pt x="12676" y="2211"/>
                    <a:pt x="12615" y="2195"/>
                  </a:cubicBezTo>
                  <a:cubicBezTo>
                    <a:pt x="12437" y="2159"/>
                    <a:pt x="12276" y="2034"/>
                    <a:pt x="12187" y="1873"/>
                  </a:cubicBezTo>
                  <a:lnTo>
                    <a:pt x="111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1322950" y="1206150"/>
              <a:ext cx="146775" cy="171550"/>
            </a:xfrm>
            <a:custGeom>
              <a:avLst/>
              <a:gdLst/>
              <a:ahLst/>
              <a:cxnLst/>
              <a:rect l="l" t="t" r="r" b="b"/>
              <a:pathLst>
                <a:path w="5871" h="6862" extrusionOk="0">
                  <a:moveTo>
                    <a:pt x="5079" y="0"/>
                  </a:moveTo>
                  <a:cubicBezTo>
                    <a:pt x="4985" y="0"/>
                    <a:pt x="4890" y="20"/>
                    <a:pt x="4800" y="63"/>
                  </a:cubicBezTo>
                  <a:cubicBezTo>
                    <a:pt x="1107" y="1776"/>
                    <a:pt x="125" y="5862"/>
                    <a:pt x="90" y="6022"/>
                  </a:cubicBezTo>
                  <a:cubicBezTo>
                    <a:pt x="0" y="6397"/>
                    <a:pt x="232" y="6772"/>
                    <a:pt x="607" y="6843"/>
                  </a:cubicBezTo>
                  <a:cubicBezTo>
                    <a:pt x="660" y="6861"/>
                    <a:pt x="714" y="6861"/>
                    <a:pt x="750" y="6861"/>
                  </a:cubicBezTo>
                  <a:cubicBezTo>
                    <a:pt x="1071" y="6861"/>
                    <a:pt x="1356" y="6647"/>
                    <a:pt x="1428" y="6344"/>
                  </a:cubicBezTo>
                  <a:cubicBezTo>
                    <a:pt x="1428" y="6308"/>
                    <a:pt x="2284" y="2739"/>
                    <a:pt x="5371" y="1312"/>
                  </a:cubicBezTo>
                  <a:cubicBezTo>
                    <a:pt x="5710" y="1151"/>
                    <a:pt x="5871" y="741"/>
                    <a:pt x="5710" y="402"/>
                  </a:cubicBezTo>
                  <a:cubicBezTo>
                    <a:pt x="5592" y="153"/>
                    <a:pt x="5339" y="0"/>
                    <a:pt x="5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1246225" y="929475"/>
              <a:ext cx="625850" cy="767600"/>
            </a:xfrm>
            <a:custGeom>
              <a:avLst/>
              <a:gdLst/>
              <a:ahLst/>
              <a:cxnLst/>
              <a:rect l="l" t="t" r="r" b="b"/>
              <a:pathLst>
                <a:path w="25034" h="30704" extrusionOk="0">
                  <a:moveTo>
                    <a:pt x="12508" y="2066"/>
                  </a:moveTo>
                  <a:lnTo>
                    <a:pt x="13561" y="3939"/>
                  </a:lnTo>
                  <a:cubicBezTo>
                    <a:pt x="13650" y="4100"/>
                    <a:pt x="13811" y="4225"/>
                    <a:pt x="13989" y="4261"/>
                  </a:cubicBezTo>
                  <a:cubicBezTo>
                    <a:pt x="14050" y="4277"/>
                    <a:pt x="14111" y="4285"/>
                    <a:pt x="14170" y="4285"/>
                  </a:cubicBezTo>
                  <a:cubicBezTo>
                    <a:pt x="14302" y="4285"/>
                    <a:pt x="14426" y="4245"/>
                    <a:pt x="14524" y="4171"/>
                  </a:cubicBezTo>
                  <a:cubicBezTo>
                    <a:pt x="14991" y="3874"/>
                    <a:pt x="15480" y="3779"/>
                    <a:pt x="15921" y="3779"/>
                  </a:cubicBezTo>
                  <a:cubicBezTo>
                    <a:pt x="16036" y="3779"/>
                    <a:pt x="16148" y="3786"/>
                    <a:pt x="16255" y="3797"/>
                  </a:cubicBezTo>
                  <a:cubicBezTo>
                    <a:pt x="14506" y="5099"/>
                    <a:pt x="14738" y="6402"/>
                    <a:pt x="14828" y="6723"/>
                  </a:cubicBezTo>
                  <a:cubicBezTo>
                    <a:pt x="14899" y="6973"/>
                    <a:pt x="15381" y="8596"/>
                    <a:pt x="17415" y="9399"/>
                  </a:cubicBezTo>
                  <a:cubicBezTo>
                    <a:pt x="17415" y="9399"/>
                    <a:pt x="17415" y="9417"/>
                    <a:pt x="17415" y="9417"/>
                  </a:cubicBezTo>
                  <a:cubicBezTo>
                    <a:pt x="18236" y="9720"/>
                    <a:pt x="18967" y="10149"/>
                    <a:pt x="19734" y="10773"/>
                  </a:cubicBezTo>
                  <a:cubicBezTo>
                    <a:pt x="21519" y="12183"/>
                    <a:pt x="23660" y="16287"/>
                    <a:pt x="23660" y="19231"/>
                  </a:cubicBezTo>
                  <a:cubicBezTo>
                    <a:pt x="23660" y="22424"/>
                    <a:pt x="22625" y="26617"/>
                    <a:pt x="17700" y="28580"/>
                  </a:cubicBezTo>
                  <a:cubicBezTo>
                    <a:pt x="16059" y="29240"/>
                    <a:pt x="14060" y="29330"/>
                    <a:pt x="12508" y="29330"/>
                  </a:cubicBezTo>
                  <a:cubicBezTo>
                    <a:pt x="10974" y="29330"/>
                    <a:pt x="8975" y="29240"/>
                    <a:pt x="7334" y="28580"/>
                  </a:cubicBezTo>
                  <a:cubicBezTo>
                    <a:pt x="2409" y="26617"/>
                    <a:pt x="1374" y="22424"/>
                    <a:pt x="1374" y="19231"/>
                  </a:cubicBezTo>
                  <a:cubicBezTo>
                    <a:pt x="1374" y="16287"/>
                    <a:pt x="3515" y="12183"/>
                    <a:pt x="5282" y="10773"/>
                  </a:cubicBezTo>
                  <a:cubicBezTo>
                    <a:pt x="6067" y="10149"/>
                    <a:pt x="6798" y="9720"/>
                    <a:pt x="7619" y="9417"/>
                  </a:cubicBezTo>
                  <a:cubicBezTo>
                    <a:pt x="7619" y="9417"/>
                    <a:pt x="7619" y="9399"/>
                    <a:pt x="7619" y="9399"/>
                  </a:cubicBezTo>
                  <a:cubicBezTo>
                    <a:pt x="9653" y="8596"/>
                    <a:pt x="10135" y="6973"/>
                    <a:pt x="10206" y="6723"/>
                  </a:cubicBezTo>
                  <a:cubicBezTo>
                    <a:pt x="10296" y="6402"/>
                    <a:pt x="10528" y="5099"/>
                    <a:pt x="8779" y="3797"/>
                  </a:cubicBezTo>
                  <a:cubicBezTo>
                    <a:pt x="8886" y="3786"/>
                    <a:pt x="8998" y="3779"/>
                    <a:pt x="9113" y="3779"/>
                  </a:cubicBezTo>
                  <a:cubicBezTo>
                    <a:pt x="9553" y="3779"/>
                    <a:pt x="10039" y="3874"/>
                    <a:pt x="10492" y="4171"/>
                  </a:cubicBezTo>
                  <a:cubicBezTo>
                    <a:pt x="10603" y="4245"/>
                    <a:pt x="10731" y="4285"/>
                    <a:pt x="10864" y="4285"/>
                  </a:cubicBezTo>
                  <a:cubicBezTo>
                    <a:pt x="10923" y="4285"/>
                    <a:pt x="10984" y="4277"/>
                    <a:pt x="11045" y="4261"/>
                  </a:cubicBezTo>
                  <a:cubicBezTo>
                    <a:pt x="11223" y="4225"/>
                    <a:pt x="11384" y="4100"/>
                    <a:pt x="11473" y="3939"/>
                  </a:cubicBezTo>
                  <a:lnTo>
                    <a:pt x="12508" y="2066"/>
                  </a:lnTo>
                  <a:close/>
                  <a:moveTo>
                    <a:pt x="12524" y="1"/>
                  </a:moveTo>
                  <a:cubicBezTo>
                    <a:pt x="12307" y="1"/>
                    <a:pt x="12089" y="112"/>
                    <a:pt x="11919" y="335"/>
                  </a:cubicBezTo>
                  <a:lnTo>
                    <a:pt x="10599" y="2690"/>
                  </a:lnTo>
                  <a:cubicBezTo>
                    <a:pt x="10108" y="2489"/>
                    <a:pt x="9618" y="2415"/>
                    <a:pt x="9161" y="2415"/>
                  </a:cubicBezTo>
                  <a:cubicBezTo>
                    <a:pt x="7874" y="2415"/>
                    <a:pt x="6846" y="3008"/>
                    <a:pt x="6781" y="3047"/>
                  </a:cubicBezTo>
                  <a:cubicBezTo>
                    <a:pt x="6566" y="3172"/>
                    <a:pt x="6442" y="3404"/>
                    <a:pt x="6442" y="3672"/>
                  </a:cubicBezTo>
                  <a:cubicBezTo>
                    <a:pt x="6459" y="3922"/>
                    <a:pt x="6602" y="4136"/>
                    <a:pt x="6834" y="4243"/>
                  </a:cubicBezTo>
                  <a:cubicBezTo>
                    <a:pt x="8654" y="5099"/>
                    <a:pt x="8975" y="5974"/>
                    <a:pt x="8886" y="6330"/>
                  </a:cubicBezTo>
                  <a:cubicBezTo>
                    <a:pt x="8868" y="6366"/>
                    <a:pt x="8886" y="6348"/>
                    <a:pt x="8868" y="6402"/>
                  </a:cubicBezTo>
                  <a:cubicBezTo>
                    <a:pt x="8850" y="6455"/>
                    <a:pt x="8583" y="7562"/>
                    <a:pt x="7120" y="8132"/>
                  </a:cubicBezTo>
                  <a:cubicBezTo>
                    <a:pt x="6192" y="8489"/>
                    <a:pt x="5317" y="9007"/>
                    <a:pt x="4443" y="9703"/>
                  </a:cubicBezTo>
                  <a:cubicBezTo>
                    <a:pt x="2338" y="11380"/>
                    <a:pt x="0" y="15805"/>
                    <a:pt x="0" y="19231"/>
                  </a:cubicBezTo>
                  <a:cubicBezTo>
                    <a:pt x="0" y="22192"/>
                    <a:pt x="893" y="27492"/>
                    <a:pt x="6816" y="29865"/>
                  </a:cubicBezTo>
                  <a:cubicBezTo>
                    <a:pt x="8690" y="30596"/>
                    <a:pt x="10849" y="30703"/>
                    <a:pt x="12508" y="30703"/>
                  </a:cubicBezTo>
                  <a:cubicBezTo>
                    <a:pt x="14185" y="30703"/>
                    <a:pt x="16344" y="30596"/>
                    <a:pt x="18218" y="29865"/>
                  </a:cubicBezTo>
                  <a:cubicBezTo>
                    <a:pt x="24141" y="27492"/>
                    <a:pt x="25034" y="22192"/>
                    <a:pt x="25034" y="19231"/>
                  </a:cubicBezTo>
                  <a:cubicBezTo>
                    <a:pt x="25034" y="15805"/>
                    <a:pt x="22696" y="11380"/>
                    <a:pt x="20591" y="9703"/>
                  </a:cubicBezTo>
                  <a:cubicBezTo>
                    <a:pt x="19717" y="9007"/>
                    <a:pt x="18842" y="8489"/>
                    <a:pt x="17914" y="8132"/>
                  </a:cubicBezTo>
                  <a:cubicBezTo>
                    <a:pt x="16451" y="7544"/>
                    <a:pt x="16166" y="6455"/>
                    <a:pt x="16166" y="6420"/>
                  </a:cubicBezTo>
                  <a:cubicBezTo>
                    <a:pt x="16148" y="6366"/>
                    <a:pt x="16166" y="6366"/>
                    <a:pt x="16148" y="6330"/>
                  </a:cubicBezTo>
                  <a:cubicBezTo>
                    <a:pt x="16059" y="5974"/>
                    <a:pt x="16380" y="5099"/>
                    <a:pt x="18200" y="4243"/>
                  </a:cubicBezTo>
                  <a:cubicBezTo>
                    <a:pt x="18432" y="4136"/>
                    <a:pt x="18575" y="3922"/>
                    <a:pt x="18592" y="3672"/>
                  </a:cubicBezTo>
                  <a:cubicBezTo>
                    <a:pt x="18592" y="3404"/>
                    <a:pt x="18468" y="3172"/>
                    <a:pt x="18253" y="3047"/>
                  </a:cubicBezTo>
                  <a:cubicBezTo>
                    <a:pt x="18188" y="3008"/>
                    <a:pt x="17160" y="2415"/>
                    <a:pt x="15873" y="2415"/>
                  </a:cubicBezTo>
                  <a:cubicBezTo>
                    <a:pt x="15416" y="2415"/>
                    <a:pt x="14926" y="2489"/>
                    <a:pt x="14435" y="2690"/>
                  </a:cubicBezTo>
                  <a:lnTo>
                    <a:pt x="13115" y="335"/>
                  </a:lnTo>
                  <a:cubicBezTo>
                    <a:pt x="12954" y="112"/>
                    <a:pt x="12740" y="1"/>
                    <a:pt x="12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5"/>
          <p:cNvGrpSpPr/>
          <p:nvPr/>
        </p:nvGrpSpPr>
        <p:grpSpPr>
          <a:xfrm>
            <a:off x="-268291" y="32685"/>
            <a:ext cx="988295" cy="1014625"/>
            <a:chOff x="8095121" y="-207949"/>
            <a:chExt cx="1595825" cy="1638342"/>
          </a:xfrm>
        </p:grpSpPr>
        <p:grpSp>
          <p:nvGrpSpPr>
            <p:cNvPr id="88" name="Google Shape;88;p5"/>
            <p:cNvGrpSpPr/>
            <p:nvPr/>
          </p:nvGrpSpPr>
          <p:grpSpPr>
            <a:xfrm rot="-2264766">
              <a:off x="8376220" y="-24641"/>
              <a:ext cx="1033628" cy="1271725"/>
              <a:chOff x="8713775" y="1167925"/>
              <a:chExt cx="720425" cy="886375"/>
            </a:xfrm>
          </p:grpSpPr>
          <p:sp>
            <p:nvSpPr>
              <p:cNvPr id="89" name="Google Shape;89;p5"/>
              <p:cNvSpPr/>
              <p:nvPr/>
            </p:nvSpPr>
            <p:spPr>
              <a:xfrm>
                <a:off x="8713775" y="1167925"/>
                <a:ext cx="720425" cy="886375"/>
              </a:xfrm>
              <a:custGeom>
                <a:avLst/>
                <a:gdLst/>
                <a:ahLst/>
                <a:cxnLst/>
                <a:rect l="l" t="t" r="r" b="b"/>
                <a:pathLst>
                  <a:path w="28817" h="35455" extrusionOk="0">
                    <a:moveTo>
                      <a:pt x="12436" y="1535"/>
                    </a:moveTo>
                    <a:cubicBezTo>
                      <a:pt x="13864" y="1535"/>
                      <a:pt x="15024" y="2695"/>
                      <a:pt x="15024" y="4122"/>
                    </a:cubicBezTo>
                    <a:lnTo>
                      <a:pt x="15024" y="7959"/>
                    </a:lnTo>
                    <a:cubicBezTo>
                      <a:pt x="14827" y="7959"/>
                      <a:pt x="14613" y="7941"/>
                      <a:pt x="14399" y="7941"/>
                    </a:cubicBezTo>
                    <a:cubicBezTo>
                      <a:pt x="14221" y="7941"/>
                      <a:pt x="14042" y="7941"/>
                      <a:pt x="13864" y="7959"/>
                    </a:cubicBezTo>
                    <a:lnTo>
                      <a:pt x="13864" y="5175"/>
                    </a:lnTo>
                    <a:cubicBezTo>
                      <a:pt x="13882" y="4890"/>
                      <a:pt x="13917" y="3551"/>
                      <a:pt x="12990" y="2945"/>
                    </a:cubicBezTo>
                    <a:cubicBezTo>
                      <a:pt x="12707" y="2765"/>
                      <a:pt x="12396" y="2668"/>
                      <a:pt x="12045" y="2668"/>
                    </a:cubicBezTo>
                    <a:cubicBezTo>
                      <a:pt x="11908" y="2668"/>
                      <a:pt x="11765" y="2683"/>
                      <a:pt x="11616" y="2713"/>
                    </a:cubicBezTo>
                    <a:lnTo>
                      <a:pt x="11616" y="1660"/>
                    </a:lnTo>
                    <a:cubicBezTo>
                      <a:pt x="11883" y="1571"/>
                      <a:pt x="12169" y="1535"/>
                      <a:pt x="12436" y="1535"/>
                    </a:cubicBezTo>
                    <a:close/>
                    <a:moveTo>
                      <a:pt x="7869" y="10314"/>
                    </a:moveTo>
                    <a:lnTo>
                      <a:pt x="7869" y="10314"/>
                    </a:lnTo>
                    <a:cubicBezTo>
                      <a:pt x="7744" y="10457"/>
                      <a:pt x="7619" y="10617"/>
                      <a:pt x="7512" y="10778"/>
                    </a:cubicBezTo>
                    <a:cubicBezTo>
                      <a:pt x="5799" y="13151"/>
                      <a:pt x="5781" y="16898"/>
                      <a:pt x="7476" y="21947"/>
                    </a:cubicBezTo>
                    <a:cubicBezTo>
                      <a:pt x="8119" y="23856"/>
                      <a:pt x="8565" y="25748"/>
                      <a:pt x="8957" y="27425"/>
                    </a:cubicBezTo>
                    <a:cubicBezTo>
                      <a:pt x="9171" y="28281"/>
                      <a:pt x="9368" y="29084"/>
                      <a:pt x="9564" y="29834"/>
                    </a:cubicBezTo>
                    <a:cubicBezTo>
                      <a:pt x="9921" y="31207"/>
                      <a:pt x="10367" y="32599"/>
                      <a:pt x="11116" y="33670"/>
                    </a:cubicBezTo>
                    <a:cubicBezTo>
                      <a:pt x="10884" y="33741"/>
                      <a:pt x="10670" y="33795"/>
                      <a:pt x="10438" y="33812"/>
                    </a:cubicBezTo>
                    <a:cubicBezTo>
                      <a:pt x="10297" y="33831"/>
                      <a:pt x="10161" y="33840"/>
                      <a:pt x="10029" y="33840"/>
                    </a:cubicBezTo>
                    <a:cubicBezTo>
                      <a:pt x="7859" y="33840"/>
                      <a:pt x="6881" y="31360"/>
                      <a:pt x="5299" y="26818"/>
                    </a:cubicBezTo>
                    <a:cubicBezTo>
                      <a:pt x="4871" y="25551"/>
                      <a:pt x="4407" y="24249"/>
                      <a:pt x="3854" y="22857"/>
                    </a:cubicBezTo>
                    <a:cubicBezTo>
                      <a:pt x="1963" y="18057"/>
                      <a:pt x="1588" y="14632"/>
                      <a:pt x="2748" y="12687"/>
                    </a:cubicBezTo>
                    <a:cubicBezTo>
                      <a:pt x="3729" y="11027"/>
                      <a:pt x="5692" y="10581"/>
                      <a:pt x="7494" y="10349"/>
                    </a:cubicBezTo>
                    <a:cubicBezTo>
                      <a:pt x="7637" y="10332"/>
                      <a:pt x="7762" y="10332"/>
                      <a:pt x="7869" y="10314"/>
                    </a:cubicBezTo>
                    <a:close/>
                    <a:moveTo>
                      <a:pt x="20930" y="10314"/>
                    </a:moveTo>
                    <a:lnTo>
                      <a:pt x="20930" y="10314"/>
                    </a:lnTo>
                    <a:cubicBezTo>
                      <a:pt x="21054" y="10332"/>
                      <a:pt x="21179" y="10332"/>
                      <a:pt x="21304" y="10349"/>
                    </a:cubicBezTo>
                    <a:cubicBezTo>
                      <a:pt x="23106" y="10581"/>
                      <a:pt x="25087" y="11027"/>
                      <a:pt x="26068" y="12687"/>
                    </a:cubicBezTo>
                    <a:cubicBezTo>
                      <a:pt x="27228" y="14632"/>
                      <a:pt x="26853" y="18057"/>
                      <a:pt x="24944" y="22857"/>
                    </a:cubicBezTo>
                    <a:cubicBezTo>
                      <a:pt x="24409" y="24249"/>
                      <a:pt x="23945" y="25551"/>
                      <a:pt x="23517" y="26818"/>
                    </a:cubicBezTo>
                    <a:cubicBezTo>
                      <a:pt x="21936" y="31360"/>
                      <a:pt x="20957" y="33840"/>
                      <a:pt x="18787" y="33840"/>
                    </a:cubicBezTo>
                    <a:cubicBezTo>
                      <a:pt x="18655" y="33840"/>
                      <a:pt x="18519" y="33831"/>
                      <a:pt x="18378" y="33812"/>
                    </a:cubicBezTo>
                    <a:cubicBezTo>
                      <a:pt x="18146" y="33795"/>
                      <a:pt x="17914" y="33741"/>
                      <a:pt x="17700" y="33670"/>
                    </a:cubicBezTo>
                    <a:cubicBezTo>
                      <a:pt x="17861" y="33438"/>
                      <a:pt x="18003" y="33188"/>
                      <a:pt x="18146" y="32920"/>
                    </a:cubicBezTo>
                    <a:cubicBezTo>
                      <a:pt x="18878" y="31511"/>
                      <a:pt x="19324" y="29619"/>
                      <a:pt x="19841" y="27425"/>
                    </a:cubicBezTo>
                    <a:cubicBezTo>
                      <a:pt x="20252" y="25748"/>
                      <a:pt x="20698" y="23856"/>
                      <a:pt x="21340" y="21947"/>
                    </a:cubicBezTo>
                    <a:cubicBezTo>
                      <a:pt x="23017" y="16898"/>
                      <a:pt x="23017" y="13151"/>
                      <a:pt x="21304" y="10778"/>
                    </a:cubicBezTo>
                    <a:cubicBezTo>
                      <a:pt x="21197" y="10617"/>
                      <a:pt x="21072" y="10457"/>
                      <a:pt x="20930" y="10314"/>
                    </a:cubicBezTo>
                    <a:close/>
                    <a:moveTo>
                      <a:pt x="14399" y="9475"/>
                    </a:moveTo>
                    <a:cubicBezTo>
                      <a:pt x="17111" y="9475"/>
                      <a:pt x="19020" y="10225"/>
                      <a:pt x="20055" y="11670"/>
                    </a:cubicBezTo>
                    <a:cubicBezTo>
                      <a:pt x="21465" y="13615"/>
                      <a:pt x="21393" y="16916"/>
                      <a:pt x="19877" y="21448"/>
                    </a:cubicBezTo>
                    <a:cubicBezTo>
                      <a:pt x="19217" y="23428"/>
                      <a:pt x="18753" y="25355"/>
                      <a:pt x="18360" y="27068"/>
                    </a:cubicBezTo>
                    <a:cubicBezTo>
                      <a:pt x="17272" y="31564"/>
                      <a:pt x="16612" y="33920"/>
                      <a:pt x="14399" y="33920"/>
                    </a:cubicBezTo>
                    <a:cubicBezTo>
                      <a:pt x="12811" y="33920"/>
                      <a:pt x="11937" y="32742"/>
                      <a:pt x="11045" y="29441"/>
                    </a:cubicBezTo>
                    <a:cubicBezTo>
                      <a:pt x="10848" y="28710"/>
                      <a:pt x="10652" y="27907"/>
                      <a:pt x="10456" y="27068"/>
                    </a:cubicBezTo>
                    <a:cubicBezTo>
                      <a:pt x="10046" y="25355"/>
                      <a:pt x="9599" y="23428"/>
                      <a:pt x="8939" y="21448"/>
                    </a:cubicBezTo>
                    <a:cubicBezTo>
                      <a:pt x="7405" y="16916"/>
                      <a:pt x="7351" y="13615"/>
                      <a:pt x="8761" y="11670"/>
                    </a:cubicBezTo>
                    <a:cubicBezTo>
                      <a:pt x="9796" y="10225"/>
                      <a:pt x="11705" y="9475"/>
                      <a:pt x="14399" y="9475"/>
                    </a:cubicBezTo>
                    <a:close/>
                    <a:moveTo>
                      <a:pt x="12436" y="1"/>
                    </a:moveTo>
                    <a:cubicBezTo>
                      <a:pt x="11758" y="1"/>
                      <a:pt x="11080" y="161"/>
                      <a:pt x="10492" y="482"/>
                    </a:cubicBezTo>
                    <a:cubicBezTo>
                      <a:pt x="10242" y="625"/>
                      <a:pt x="10081" y="875"/>
                      <a:pt x="10081" y="1160"/>
                    </a:cubicBezTo>
                    <a:lnTo>
                      <a:pt x="10081" y="3819"/>
                    </a:lnTo>
                    <a:cubicBezTo>
                      <a:pt x="10081" y="4105"/>
                      <a:pt x="10224" y="4354"/>
                      <a:pt x="10456" y="4497"/>
                    </a:cubicBezTo>
                    <a:cubicBezTo>
                      <a:pt x="10585" y="4562"/>
                      <a:pt x="10724" y="4598"/>
                      <a:pt x="10859" y="4598"/>
                    </a:cubicBezTo>
                    <a:cubicBezTo>
                      <a:pt x="10986" y="4598"/>
                      <a:pt x="11111" y="4566"/>
                      <a:pt x="11223" y="4497"/>
                    </a:cubicBezTo>
                    <a:cubicBezTo>
                      <a:pt x="11646" y="4267"/>
                      <a:pt x="11912" y="4211"/>
                      <a:pt x="12049" y="4211"/>
                    </a:cubicBezTo>
                    <a:cubicBezTo>
                      <a:pt x="12102" y="4211"/>
                      <a:pt x="12136" y="4219"/>
                      <a:pt x="12151" y="4229"/>
                    </a:cubicBezTo>
                    <a:cubicBezTo>
                      <a:pt x="12258" y="4301"/>
                      <a:pt x="12347" y="4729"/>
                      <a:pt x="12329" y="5068"/>
                    </a:cubicBezTo>
                    <a:cubicBezTo>
                      <a:pt x="12329" y="5104"/>
                      <a:pt x="12329" y="5122"/>
                      <a:pt x="12329" y="5139"/>
                    </a:cubicBezTo>
                    <a:lnTo>
                      <a:pt x="12329" y="8101"/>
                    </a:lnTo>
                    <a:cubicBezTo>
                      <a:pt x="11419" y="8244"/>
                      <a:pt x="10599" y="8476"/>
                      <a:pt x="9885" y="8815"/>
                    </a:cubicBezTo>
                    <a:cubicBezTo>
                      <a:pt x="9475" y="8751"/>
                      <a:pt x="9108" y="8723"/>
                      <a:pt x="8741" y="8723"/>
                    </a:cubicBezTo>
                    <a:cubicBezTo>
                      <a:pt x="8293" y="8723"/>
                      <a:pt x="7845" y="8764"/>
                      <a:pt x="7316" y="8833"/>
                    </a:cubicBezTo>
                    <a:cubicBezTo>
                      <a:pt x="5264" y="9083"/>
                      <a:pt x="2748" y="9671"/>
                      <a:pt x="1428" y="11902"/>
                    </a:cubicBezTo>
                    <a:cubicBezTo>
                      <a:pt x="0" y="14311"/>
                      <a:pt x="321" y="18075"/>
                      <a:pt x="2427" y="23428"/>
                    </a:cubicBezTo>
                    <a:cubicBezTo>
                      <a:pt x="2962" y="24784"/>
                      <a:pt x="3408" y="26069"/>
                      <a:pt x="3854" y="27318"/>
                    </a:cubicBezTo>
                    <a:cubicBezTo>
                      <a:pt x="4675" y="29655"/>
                      <a:pt x="5371" y="31689"/>
                      <a:pt x="6316" y="33117"/>
                    </a:cubicBezTo>
                    <a:cubicBezTo>
                      <a:pt x="7316" y="34633"/>
                      <a:pt x="8529" y="35383"/>
                      <a:pt x="10028" y="35383"/>
                    </a:cubicBezTo>
                    <a:cubicBezTo>
                      <a:pt x="10224" y="35383"/>
                      <a:pt x="10420" y="35365"/>
                      <a:pt x="10634" y="35347"/>
                    </a:cubicBezTo>
                    <a:cubicBezTo>
                      <a:pt x="11205" y="35276"/>
                      <a:pt x="11758" y="35097"/>
                      <a:pt x="12276" y="34847"/>
                    </a:cubicBezTo>
                    <a:cubicBezTo>
                      <a:pt x="12847" y="35222"/>
                      <a:pt x="13543" y="35454"/>
                      <a:pt x="14399" y="35454"/>
                    </a:cubicBezTo>
                    <a:cubicBezTo>
                      <a:pt x="15220" y="35454"/>
                      <a:pt x="15916" y="35258"/>
                      <a:pt x="16540" y="34847"/>
                    </a:cubicBezTo>
                    <a:cubicBezTo>
                      <a:pt x="17058" y="35097"/>
                      <a:pt x="17611" y="35276"/>
                      <a:pt x="18182" y="35347"/>
                    </a:cubicBezTo>
                    <a:cubicBezTo>
                      <a:pt x="18396" y="35365"/>
                      <a:pt x="18592" y="35383"/>
                      <a:pt x="18788" y="35383"/>
                    </a:cubicBezTo>
                    <a:cubicBezTo>
                      <a:pt x="20287" y="35383"/>
                      <a:pt x="21501" y="34633"/>
                      <a:pt x="22500" y="33117"/>
                    </a:cubicBezTo>
                    <a:cubicBezTo>
                      <a:pt x="23445" y="31689"/>
                      <a:pt x="24141" y="29655"/>
                      <a:pt x="24962" y="27318"/>
                    </a:cubicBezTo>
                    <a:cubicBezTo>
                      <a:pt x="25390" y="26069"/>
                      <a:pt x="25836" y="24784"/>
                      <a:pt x="26372" y="23428"/>
                    </a:cubicBezTo>
                    <a:cubicBezTo>
                      <a:pt x="28495" y="18075"/>
                      <a:pt x="28816" y="14311"/>
                      <a:pt x="27389" y="11902"/>
                    </a:cubicBezTo>
                    <a:cubicBezTo>
                      <a:pt x="26068" y="9671"/>
                      <a:pt x="23552" y="9083"/>
                      <a:pt x="21501" y="8833"/>
                    </a:cubicBezTo>
                    <a:cubicBezTo>
                      <a:pt x="20971" y="8764"/>
                      <a:pt x="20523" y="8723"/>
                      <a:pt x="20072" y="8723"/>
                    </a:cubicBezTo>
                    <a:cubicBezTo>
                      <a:pt x="19703" y="8723"/>
                      <a:pt x="19332" y="8751"/>
                      <a:pt x="18913" y="8815"/>
                    </a:cubicBezTo>
                    <a:cubicBezTo>
                      <a:pt x="18235" y="8494"/>
                      <a:pt x="17450" y="8244"/>
                      <a:pt x="16576" y="8101"/>
                    </a:cubicBezTo>
                    <a:lnTo>
                      <a:pt x="16576" y="4122"/>
                    </a:lnTo>
                    <a:cubicBezTo>
                      <a:pt x="16576" y="1839"/>
                      <a:pt x="14720" y="1"/>
                      <a:pt x="124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8753475" y="1425750"/>
                <a:ext cx="238225" cy="588200"/>
              </a:xfrm>
              <a:custGeom>
                <a:avLst/>
                <a:gdLst/>
                <a:ahLst/>
                <a:cxnLst/>
                <a:rect l="l" t="t" r="r" b="b"/>
                <a:pathLst>
                  <a:path w="9529" h="23528" extrusionOk="0">
                    <a:moveTo>
                      <a:pt x="6281" y="1"/>
                    </a:moveTo>
                    <a:lnTo>
                      <a:pt x="6281" y="1"/>
                    </a:lnTo>
                    <a:cubicBezTo>
                      <a:pt x="6174" y="19"/>
                      <a:pt x="6049" y="19"/>
                      <a:pt x="5906" y="36"/>
                    </a:cubicBezTo>
                    <a:cubicBezTo>
                      <a:pt x="4104" y="268"/>
                      <a:pt x="2141" y="714"/>
                      <a:pt x="1160" y="2374"/>
                    </a:cubicBezTo>
                    <a:cubicBezTo>
                      <a:pt x="0" y="4319"/>
                      <a:pt x="375" y="7744"/>
                      <a:pt x="2266" y="12544"/>
                    </a:cubicBezTo>
                    <a:cubicBezTo>
                      <a:pt x="2819" y="13936"/>
                      <a:pt x="3283" y="15238"/>
                      <a:pt x="3711" y="16505"/>
                    </a:cubicBezTo>
                    <a:cubicBezTo>
                      <a:pt x="5293" y="21047"/>
                      <a:pt x="6271" y="23527"/>
                      <a:pt x="8441" y="23527"/>
                    </a:cubicBezTo>
                    <a:cubicBezTo>
                      <a:pt x="8573" y="23527"/>
                      <a:pt x="8709" y="23518"/>
                      <a:pt x="8850" y="23499"/>
                    </a:cubicBezTo>
                    <a:cubicBezTo>
                      <a:pt x="9082" y="23482"/>
                      <a:pt x="9296" y="23428"/>
                      <a:pt x="9528" y="23357"/>
                    </a:cubicBezTo>
                    <a:cubicBezTo>
                      <a:pt x="8779" y="22286"/>
                      <a:pt x="8333" y="20894"/>
                      <a:pt x="7976" y="19521"/>
                    </a:cubicBezTo>
                    <a:cubicBezTo>
                      <a:pt x="7780" y="18771"/>
                      <a:pt x="7583" y="17968"/>
                      <a:pt x="7369" y="17112"/>
                    </a:cubicBezTo>
                    <a:cubicBezTo>
                      <a:pt x="6977" y="15435"/>
                      <a:pt x="6531" y="13543"/>
                      <a:pt x="5888" y="11634"/>
                    </a:cubicBezTo>
                    <a:cubicBezTo>
                      <a:pt x="4193" y="6585"/>
                      <a:pt x="4211" y="2838"/>
                      <a:pt x="5924" y="465"/>
                    </a:cubicBezTo>
                    <a:cubicBezTo>
                      <a:pt x="6031" y="304"/>
                      <a:pt x="6156" y="144"/>
                      <a:pt x="6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9004150" y="1206300"/>
                <a:ext cx="85225" cy="160600"/>
              </a:xfrm>
              <a:custGeom>
                <a:avLst/>
                <a:gdLst/>
                <a:ahLst/>
                <a:cxnLst/>
                <a:rect l="l" t="t" r="r" b="b"/>
                <a:pathLst>
                  <a:path w="3409" h="6424" extrusionOk="0">
                    <a:moveTo>
                      <a:pt x="821" y="0"/>
                    </a:moveTo>
                    <a:cubicBezTo>
                      <a:pt x="554" y="0"/>
                      <a:pt x="268" y="36"/>
                      <a:pt x="1" y="125"/>
                    </a:cubicBezTo>
                    <a:lnTo>
                      <a:pt x="1" y="1178"/>
                    </a:lnTo>
                    <a:cubicBezTo>
                      <a:pt x="150" y="1148"/>
                      <a:pt x="293" y="1133"/>
                      <a:pt x="430" y="1133"/>
                    </a:cubicBezTo>
                    <a:cubicBezTo>
                      <a:pt x="781" y="1133"/>
                      <a:pt x="1092" y="1230"/>
                      <a:pt x="1375" y="1410"/>
                    </a:cubicBezTo>
                    <a:cubicBezTo>
                      <a:pt x="2302" y="2016"/>
                      <a:pt x="2267" y="3355"/>
                      <a:pt x="2249" y="3640"/>
                    </a:cubicBezTo>
                    <a:lnTo>
                      <a:pt x="2249" y="6424"/>
                    </a:lnTo>
                    <a:cubicBezTo>
                      <a:pt x="2427" y="6406"/>
                      <a:pt x="2606" y="6406"/>
                      <a:pt x="2784" y="6406"/>
                    </a:cubicBezTo>
                    <a:cubicBezTo>
                      <a:pt x="2998" y="6406"/>
                      <a:pt x="3212" y="6424"/>
                      <a:pt x="3409" y="6424"/>
                    </a:cubicBezTo>
                    <a:lnTo>
                      <a:pt x="3409" y="2587"/>
                    </a:lnTo>
                    <a:cubicBezTo>
                      <a:pt x="3409" y="1160"/>
                      <a:pt x="2249" y="0"/>
                      <a:pt x="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8897550" y="1404800"/>
                <a:ext cx="352850" cy="611125"/>
              </a:xfrm>
              <a:custGeom>
                <a:avLst/>
                <a:gdLst/>
                <a:ahLst/>
                <a:cxnLst/>
                <a:rect l="l" t="t" r="r" b="b"/>
                <a:pathLst>
                  <a:path w="14114" h="24445" extrusionOk="0">
                    <a:moveTo>
                      <a:pt x="7048" y="0"/>
                    </a:moveTo>
                    <a:cubicBezTo>
                      <a:pt x="4354" y="0"/>
                      <a:pt x="2445" y="750"/>
                      <a:pt x="1410" y="2195"/>
                    </a:cubicBezTo>
                    <a:cubicBezTo>
                      <a:pt x="0" y="4140"/>
                      <a:pt x="54" y="7441"/>
                      <a:pt x="1588" y="11973"/>
                    </a:cubicBezTo>
                    <a:cubicBezTo>
                      <a:pt x="2248" y="13953"/>
                      <a:pt x="2695" y="15880"/>
                      <a:pt x="3105" y="17593"/>
                    </a:cubicBezTo>
                    <a:cubicBezTo>
                      <a:pt x="3301" y="18432"/>
                      <a:pt x="3497" y="19235"/>
                      <a:pt x="3694" y="19966"/>
                    </a:cubicBezTo>
                    <a:cubicBezTo>
                      <a:pt x="4586" y="23267"/>
                      <a:pt x="5460" y="24445"/>
                      <a:pt x="7048" y="24445"/>
                    </a:cubicBezTo>
                    <a:cubicBezTo>
                      <a:pt x="9261" y="24445"/>
                      <a:pt x="9921" y="22089"/>
                      <a:pt x="11009" y="17593"/>
                    </a:cubicBezTo>
                    <a:cubicBezTo>
                      <a:pt x="11402" y="15880"/>
                      <a:pt x="11866" y="13953"/>
                      <a:pt x="12526" y="11973"/>
                    </a:cubicBezTo>
                    <a:cubicBezTo>
                      <a:pt x="14042" y="7441"/>
                      <a:pt x="14114" y="4140"/>
                      <a:pt x="12704" y="2195"/>
                    </a:cubicBezTo>
                    <a:cubicBezTo>
                      <a:pt x="11669" y="750"/>
                      <a:pt x="9760" y="0"/>
                      <a:pt x="70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9156275" y="1425750"/>
                <a:ext cx="238225" cy="588200"/>
              </a:xfrm>
              <a:custGeom>
                <a:avLst/>
                <a:gdLst/>
                <a:ahLst/>
                <a:cxnLst/>
                <a:rect l="l" t="t" r="r" b="b"/>
                <a:pathLst>
                  <a:path w="9529" h="23528" extrusionOk="0">
                    <a:moveTo>
                      <a:pt x="3230" y="1"/>
                    </a:moveTo>
                    <a:cubicBezTo>
                      <a:pt x="3372" y="144"/>
                      <a:pt x="3497" y="304"/>
                      <a:pt x="3604" y="465"/>
                    </a:cubicBezTo>
                    <a:cubicBezTo>
                      <a:pt x="5317" y="2838"/>
                      <a:pt x="5317" y="6585"/>
                      <a:pt x="3640" y="11634"/>
                    </a:cubicBezTo>
                    <a:cubicBezTo>
                      <a:pt x="2998" y="13543"/>
                      <a:pt x="2552" y="15435"/>
                      <a:pt x="2141" y="17112"/>
                    </a:cubicBezTo>
                    <a:cubicBezTo>
                      <a:pt x="1624" y="19306"/>
                      <a:pt x="1178" y="21198"/>
                      <a:pt x="446" y="22607"/>
                    </a:cubicBezTo>
                    <a:cubicBezTo>
                      <a:pt x="303" y="22875"/>
                      <a:pt x="161" y="23125"/>
                      <a:pt x="0" y="23357"/>
                    </a:cubicBezTo>
                    <a:cubicBezTo>
                      <a:pt x="214" y="23428"/>
                      <a:pt x="446" y="23482"/>
                      <a:pt x="678" y="23499"/>
                    </a:cubicBezTo>
                    <a:cubicBezTo>
                      <a:pt x="819" y="23518"/>
                      <a:pt x="955" y="23527"/>
                      <a:pt x="1087" y="23527"/>
                    </a:cubicBezTo>
                    <a:cubicBezTo>
                      <a:pt x="3255" y="23527"/>
                      <a:pt x="4219" y="21047"/>
                      <a:pt x="5817" y="16505"/>
                    </a:cubicBezTo>
                    <a:cubicBezTo>
                      <a:pt x="6245" y="15238"/>
                      <a:pt x="6709" y="13936"/>
                      <a:pt x="7244" y="12544"/>
                    </a:cubicBezTo>
                    <a:cubicBezTo>
                      <a:pt x="9153" y="7744"/>
                      <a:pt x="9528" y="4319"/>
                      <a:pt x="8368" y="2374"/>
                    </a:cubicBezTo>
                    <a:cubicBezTo>
                      <a:pt x="7387" y="714"/>
                      <a:pt x="5406" y="268"/>
                      <a:pt x="3604" y="36"/>
                    </a:cubicBezTo>
                    <a:cubicBezTo>
                      <a:pt x="3479" y="19"/>
                      <a:pt x="3354" y="19"/>
                      <a:pt x="32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5"/>
            <p:cNvGrpSpPr/>
            <p:nvPr/>
          </p:nvGrpSpPr>
          <p:grpSpPr>
            <a:xfrm rot="-3016385">
              <a:off x="8775969" y="445645"/>
              <a:ext cx="142054" cy="549861"/>
              <a:chOff x="-431500" y="456621"/>
              <a:chExt cx="78099" cy="302331"/>
            </a:xfrm>
          </p:grpSpPr>
          <p:sp>
            <p:nvSpPr>
              <p:cNvPr id="95" name="Google Shape;95;p5"/>
              <p:cNvSpPr/>
              <p:nvPr/>
            </p:nvSpPr>
            <p:spPr>
              <a:xfrm>
                <a:off x="-431500" y="546046"/>
                <a:ext cx="44083" cy="212906"/>
              </a:xfrm>
              <a:custGeom>
                <a:avLst/>
                <a:gdLst/>
                <a:ahLst/>
                <a:cxnLst/>
                <a:rect l="l" t="t" r="r" b="b"/>
                <a:pathLst>
                  <a:path w="1121" h="5414" extrusionOk="0">
                    <a:moveTo>
                      <a:pt x="871" y="0"/>
                    </a:moveTo>
                    <a:cubicBezTo>
                      <a:pt x="788" y="0"/>
                      <a:pt x="707" y="47"/>
                      <a:pt x="678" y="155"/>
                    </a:cubicBezTo>
                    <a:cubicBezTo>
                      <a:pt x="321" y="1850"/>
                      <a:pt x="0" y="3546"/>
                      <a:pt x="393" y="5258"/>
                    </a:cubicBezTo>
                    <a:cubicBezTo>
                      <a:pt x="414" y="5366"/>
                      <a:pt x="494" y="5413"/>
                      <a:pt x="578" y="5413"/>
                    </a:cubicBezTo>
                    <a:cubicBezTo>
                      <a:pt x="702" y="5413"/>
                      <a:pt x="835" y="5311"/>
                      <a:pt x="803" y="5151"/>
                    </a:cubicBezTo>
                    <a:cubicBezTo>
                      <a:pt x="411" y="3510"/>
                      <a:pt x="732" y="1886"/>
                      <a:pt x="1089" y="262"/>
                    </a:cubicBezTo>
                    <a:cubicBezTo>
                      <a:pt x="1120" y="103"/>
                      <a:pt x="994" y="0"/>
                      <a:pt x="8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a:off x="-393197" y="456621"/>
                <a:ext cx="39797" cy="58870"/>
              </a:xfrm>
              <a:custGeom>
                <a:avLst/>
                <a:gdLst/>
                <a:ahLst/>
                <a:cxnLst/>
                <a:rect l="l" t="t" r="r" b="b"/>
                <a:pathLst>
                  <a:path w="1012" h="1497" extrusionOk="0">
                    <a:moveTo>
                      <a:pt x="715" y="0"/>
                    </a:moveTo>
                    <a:cubicBezTo>
                      <a:pt x="650" y="0"/>
                      <a:pt x="586" y="27"/>
                      <a:pt x="543" y="92"/>
                    </a:cubicBezTo>
                    <a:cubicBezTo>
                      <a:pt x="311" y="449"/>
                      <a:pt x="150" y="824"/>
                      <a:pt x="43" y="1234"/>
                    </a:cubicBezTo>
                    <a:cubicBezTo>
                      <a:pt x="1" y="1394"/>
                      <a:pt x="123" y="1496"/>
                      <a:pt x="244" y="1496"/>
                    </a:cubicBezTo>
                    <a:cubicBezTo>
                      <a:pt x="326" y="1496"/>
                      <a:pt x="407" y="1449"/>
                      <a:pt x="436" y="1341"/>
                    </a:cubicBezTo>
                    <a:cubicBezTo>
                      <a:pt x="543" y="966"/>
                      <a:pt x="703" y="627"/>
                      <a:pt x="900" y="306"/>
                    </a:cubicBezTo>
                    <a:cubicBezTo>
                      <a:pt x="1012" y="144"/>
                      <a:pt x="863" y="0"/>
                      <a:pt x="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 name="Google Shape;97;p5"/>
          <p:cNvGrpSpPr/>
          <p:nvPr/>
        </p:nvGrpSpPr>
        <p:grpSpPr>
          <a:xfrm>
            <a:off x="512712" y="-346471"/>
            <a:ext cx="855128" cy="659520"/>
            <a:chOff x="3206237" y="4273754"/>
            <a:chExt cx="855128" cy="659520"/>
          </a:xfrm>
        </p:grpSpPr>
        <p:sp>
          <p:nvSpPr>
            <p:cNvPr id="98" name="Google Shape;98;p5"/>
            <p:cNvSpPr/>
            <p:nvPr/>
          </p:nvSpPr>
          <p:spPr>
            <a:xfrm rot="-3656457">
              <a:off x="3481242" y="4199148"/>
              <a:ext cx="305118" cy="808732"/>
            </a:xfrm>
            <a:custGeom>
              <a:avLst/>
              <a:gdLst/>
              <a:ahLst/>
              <a:cxnLst/>
              <a:rect l="l" t="t" r="r" b="b"/>
              <a:pathLst>
                <a:path w="12205" h="32350" extrusionOk="0">
                  <a:moveTo>
                    <a:pt x="4533" y="1374"/>
                  </a:moveTo>
                  <a:cubicBezTo>
                    <a:pt x="4426" y="2302"/>
                    <a:pt x="4122" y="2855"/>
                    <a:pt x="3783" y="3462"/>
                  </a:cubicBezTo>
                  <a:cubicBezTo>
                    <a:pt x="3355" y="4265"/>
                    <a:pt x="2838" y="5157"/>
                    <a:pt x="2838" y="6888"/>
                  </a:cubicBezTo>
                  <a:cubicBezTo>
                    <a:pt x="2838" y="8618"/>
                    <a:pt x="3355" y="9528"/>
                    <a:pt x="3783" y="10313"/>
                  </a:cubicBezTo>
                  <a:cubicBezTo>
                    <a:pt x="4211" y="11063"/>
                    <a:pt x="4568" y="11705"/>
                    <a:pt x="4568" y="13079"/>
                  </a:cubicBezTo>
                  <a:cubicBezTo>
                    <a:pt x="4568" y="14453"/>
                    <a:pt x="4211" y="15095"/>
                    <a:pt x="3783" y="15845"/>
                  </a:cubicBezTo>
                  <a:cubicBezTo>
                    <a:pt x="3355" y="16648"/>
                    <a:pt x="2838" y="17558"/>
                    <a:pt x="2838" y="19270"/>
                  </a:cubicBezTo>
                  <a:cubicBezTo>
                    <a:pt x="2838" y="21001"/>
                    <a:pt x="3355" y="21911"/>
                    <a:pt x="3783" y="22714"/>
                  </a:cubicBezTo>
                  <a:cubicBezTo>
                    <a:pt x="4211" y="23463"/>
                    <a:pt x="4568" y="24106"/>
                    <a:pt x="4568" y="25480"/>
                  </a:cubicBezTo>
                  <a:cubicBezTo>
                    <a:pt x="4568" y="26854"/>
                    <a:pt x="4211" y="27496"/>
                    <a:pt x="3783" y="28245"/>
                  </a:cubicBezTo>
                  <a:cubicBezTo>
                    <a:pt x="3409" y="28923"/>
                    <a:pt x="2980" y="29691"/>
                    <a:pt x="2873" y="30993"/>
                  </a:cubicBezTo>
                  <a:lnTo>
                    <a:pt x="1410" y="30993"/>
                  </a:lnTo>
                  <a:cubicBezTo>
                    <a:pt x="1499" y="30065"/>
                    <a:pt x="1803" y="29512"/>
                    <a:pt x="2142" y="28905"/>
                  </a:cubicBezTo>
                  <a:cubicBezTo>
                    <a:pt x="2588" y="28103"/>
                    <a:pt x="3087" y="27210"/>
                    <a:pt x="3087" y="25480"/>
                  </a:cubicBezTo>
                  <a:cubicBezTo>
                    <a:pt x="3087" y="23749"/>
                    <a:pt x="2588" y="22839"/>
                    <a:pt x="2142" y="22054"/>
                  </a:cubicBezTo>
                  <a:cubicBezTo>
                    <a:pt x="1731" y="21304"/>
                    <a:pt x="1374" y="20644"/>
                    <a:pt x="1374" y="19270"/>
                  </a:cubicBezTo>
                  <a:cubicBezTo>
                    <a:pt x="1374" y="17914"/>
                    <a:pt x="1731" y="17254"/>
                    <a:pt x="2142" y="16505"/>
                  </a:cubicBezTo>
                  <a:cubicBezTo>
                    <a:pt x="2588" y="15720"/>
                    <a:pt x="3087" y="14810"/>
                    <a:pt x="3087" y="13079"/>
                  </a:cubicBezTo>
                  <a:cubicBezTo>
                    <a:pt x="3087" y="11366"/>
                    <a:pt x="2588" y="10456"/>
                    <a:pt x="2142" y="9653"/>
                  </a:cubicBezTo>
                  <a:cubicBezTo>
                    <a:pt x="1731" y="8904"/>
                    <a:pt x="1374" y="8262"/>
                    <a:pt x="1374" y="6888"/>
                  </a:cubicBezTo>
                  <a:cubicBezTo>
                    <a:pt x="1374" y="5514"/>
                    <a:pt x="1731" y="4871"/>
                    <a:pt x="2142" y="4122"/>
                  </a:cubicBezTo>
                  <a:cubicBezTo>
                    <a:pt x="2534" y="3444"/>
                    <a:pt x="2945" y="2677"/>
                    <a:pt x="3070" y="1374"/>
                  </a:cubicBezTo>
                  <a:close/>
                  <a:moveTo>
                    <a:pt x="6816" y="1374"/>
                  </a:moveTo>
                  <a:cubicBezTo>
                    <a:pt x="6709" y="2302"/>
                    <a:pt x="6406" y="2855"/>
                    <a:pt x="6067" y="3462"/>
                  </a:cubicBezTo>
                  <a:cubicBezTo>
                    <a:pt x="5639" y="4265"/>
                    <a:pt x="5121" y="5157"/>
                    <a:pt x="5121" y="6888"/>
                  </a:cubicBezTo>
                  <a:cubicBezTo>
                    <a:pt x="5121" y="8618"/>
                    <a:pt x="5639" y="9528"/>
                    <a:pt x="6067" y="10313"/>
                  </a:cubicBezTo>
                  <a:cubicBezTo>
                    <a:pt x="6495" y="11063"/>
                    <a:pt x="6852" y="11705"/>
                    <a:pt x="6852" y="13079"/>
                  </a:cubicBezTo>
                  <a:cubicBezTo>
                    <a:pt x="6852" y="14453"/>
                    <a:pt x="6495" y="15095"/>
                    <a:pt x="6067" y="15845"/>
                  </a:cubicBezTo>
                  <a:cubicBezTo>
                    <a:pt x="5639" y="16648"/>
                    <a:pt x="5121" y="17558"/>
                    <a:pt x="5121" y="19270"/>
                  </a:cubicBezTo>
                  <a:cubicBezTo>
                    <a:pt x="5121" y="21001"/>
                    <a:pt x="5639" y="21911"/>
                    <a:pt x="6067" y="22714"/>
                  </a:cubicBezTo>
                  <a:cubicBezTo>
                    <a:pt x="6495" y="23463"/>
                    <a:pt x="6852" y="24106"/>
                    <a:pt x="6852" y="25480"/>
                  </a:cubicBezTo>
                  <a:cubicBezTo>
                    <a:pt x="6852" y="26854"/>
                    <a:pt x="6495" y="27496"/>
                    <a:pt x="6067" y="28245"/>
                  </a:cubicBezTo>
                  <a:cubicBezTo>
                    <a:pt x="5692" y="28923"/>
                    <a:pt x="5264" y="29691"/>
                    <a:pt x="5157" y="30993"/>
                  </a:cubicBezTo>
                  <a:lnTo>
                    <a:pt x="4247" y="30993"/>
                  </a:lnTo>
                  <a:cubicBezTo>
                    <a:pt x="4354" y="30065"/>
                    <a:pt x="4640" y="29512"/>
                    <a:pt x="4979" y="28905"/>
                  </a:cubicBezTo>
                  <a:cubicBezTo>
                    <a:pt x="5425" y="28103"/>
                    <a:pt x="5924" y="27210"/>
                    <a:pt x="5924" y="25480"/>
                  </a:cubicBezTo>
                  <a:cubicBezTo>
                    <a:pt x="5924" y="23749"/>
                    <a:pt x="5425" y="22839"/>
                    <a:pt x="4979" y="22054"/>
                  </a:cubicBezTo>
                  <a:cubicBezTo>
                    <a:pt x="4568" y="21304"/>
                    <a:pt x="4211" y="20644"/>
                    <a:pt x="4211" y="19270"/>
                  </a:cubicBezTo>
                  <a:cubicBezTo>
                    <a:pt x="4211" y="17914"/>
                    <a:pt x="4568" y="17254"/>
                    <a:pt x="4979" y="16505"/>
                  </a:cubicBezTo>
                  <a:cubicBezTo>
                    <a:pt x="5425" y="15720"/>
                    <a:pt x="5924" y="14810"/>
                    <a:pt x="5924" y="13079"/>
                  </a:cubicBezTo>
                  <a:cubicBezTo>
                    <a:pt x="5924" y="11366"/>
                    <a:pt x="5425" y="10456"/>
                    <a:pt x="4979" y="9653"/>
                  </a:cubicBezTo>
                  <a:cubicBezTo>
                    <a:pt x="4568" y="8904"/>
                    <a:pt x="4211" y="8262"/>
                    <a:pt x="4211" y="6888"/>
                  </a:cubicBezTo>
                  <a:cubicBezTo>
                    <a:pt x="4211" y="5514"/>
                    <a:pt x="4568" y="4871"/>
                    <a:pt x="4979" y="4122"/>
                  </a:cubicBezTo>
                  <a:cubicBezTo>
                    <a:pt x="5371" y="3444"/>
                    <a:pt x="5799" y="2677"/>
                    <a:pt x="5906" y="1374"/>
                  </a:cubicBezTo>
                  <a:close/>
                  <a:moveTo>
                    <a:pt x="10795" y="1374"/>
                  </a:moveTo>
                  <a:cubicBezTo>
                    <a:pt x="10706" y="2302"/>
                    <a:pt x="10403" y="2855"/>
                    <a:pt x="10064" y="3462"/>
                  </a:cubicBezTo>
                  <a:cubicBezTo>
                    <a:pt x="9618" y="4265"/>
                    <a:pt x="9118" y="5157"/>
                    <a:pt x="9118" y="6888"/>
                  </a:cubicBezTo>
                  <a:cubicBezTo>
                    <a:pt x="9118" y="8618"/>
                    <a:pt x="9618" y="9528"/>
                    <a:pt x="10064" y="10313"/>
                  </a:cubicBezTo>
                  <a:cubicBezTo>
                    <a:pt x="10474" y="11063"/>
                    <a:pt x="10831" y="11705"/>
                    <a:pt x="10831" y="13079"/>
                  </a:cubicBezTo>
                  <a:cubicBezTo>
                    <a:pt x="10831" y="14453"/>
                    <a:pt x="10474" y="15095"/>
                    <a:pt x="10064" y="15845"/>
                  </a:cubicBezTo>
                  <a:cubicBezTo>
                    <a:pt x="9618" y="16648"/>
                    <a:pt x="9118" y="17558"/>
                    <a:pt x="9118" y="19270"/>
                  </a:cubicBezTo>
                  <a:cubicBezTo>
                    <a:pt x="9118" y="21001"/>
                    <a:pt x="9618" y="21911"/>
                    <a:pt x="10064" y="22714"/>
                  </a:cubicBezTo>
                  <a:cubicBezTo>
                    <a:pt x="10474" y="23463"/>
                    <a:pt x="10831" y="24106"/>
                    <a:pt x="10831" y="25480"/>
                  </a:cubicBezTo>
                  <a:cubicBezTo>
                    <a:pt x="10831" y="26854"/>
                    <a:pt x="10474" y="27496"/>
                    <a:pt x="10064" y="28245"/>
                  </a:cubicBezTo>
                  <a:cubicBezTo>
                    <a:pt x="9671" y="28923"/>
                    <a:pt x="9261" y="29691"/>
                    <a:pt x="9136" y="30993"/>
                  </a:cubicBezTo>
                  <a:lnTo>
                    <a:pt x="6531" y="30993"/>
                  </a:lnTo>
                  <a:cubicBezTo>
                    <a:pt x="6638" y="30065"/>
                    <a:pt x="6924" y="29512"/>
                    <a:pt x="7263" y="28905"/>
                  </a:cubicBezTo>
                  <a:cubicBezTo>
                    <a:pt x="7709" y="28103"/>
                    <a:pt x="8208" y="27210"/>
                    <a:pt x="8208" y="25480"/>
                  </a:cubicBezTo>
                  <a:cubicBezTo>
                    <a:pt x="8208" y="23749"/>
                    <a:pt x="7709" y="22839"/>
                    <a:pt x="7263" y="22054"/>
                  </a:cubicBezTo>
                  <a:cubicBezTo>
                    <a:pt x="6852" y="21304"/>
                    <a:pt x="6495" y="20644"/>
                    <a:pt x="6495" y="19270"/>
                  </a:cubicBezTo>
                  <a:cubicBezTo>
                    <a:pt x="6495" y="17914"/>
                    <a:pt x="6852" y="17254"/>
                    <a:pt x="7263" y="16505"/>
                  </a:cubicBezTo>
                  <a:cubicBezTo>
                    <a:pt x="7709" y="15720"/>
                    <a:pt x="8208" y="14810"/>
                    <a:pt x="8208" y="13079"/>
                  </a:cubicBezTo>
                  <a:cubicBezTo>
                    <a:pt x="8208" y="11366"/>
                    <a:pt x="7709" y="10456"/>
                    <a:pt x="7263" y="9653"/>
                  </a:cubicBezTo>
                  <a:cubicBezTo>
                    <a:pt x="6852" y="8904"/>
                    <a:pt x="6495" y="8262"/>
                    <a:pt x="6495" y="6888"/>
                  </a:cubicBezTo>
                  <a:cubicBezTo>
                    <a:pt x="6495" y="5514"/>
                    <a:pt x="6852" y="4871"/>
                    <a:pt x="7263" y="4122"/>
                  </a:cubicBezTo>
                  <a:cubicBezTo>
                    <a:pt x="7655" y="3444"/>
                    <a:pt x="8083" y="2677"/>
                    <a:pt x="8190" y="1374"/>
                  </a:cubicBezTo>
                  <a:close/>
                  <a:moveTo>
                    <a:pt x="2409" y="0"/>
                  </a:moveTo>
                  <a:cubicBezTo>
                    <a:pt x="2035" y="0"/>
                    <a:pt x="1731" y="322"/>
                    <a:pt x="1731" y="696"/>
                  </a:cubicBezTo>
                  <a:cubicBezTo>
                    <a:pt x="1731" y="2070"/>
                    <a:pt x="1374" y="2712"/>
                    <a:pt x="946" y="3462"/>
                  </a:cubicBezTo>
                  <a:cubicBezTo>
                    <a:pt x="500" y="4265"/>
                    <a:pt x="1" y="5157"/>
                    <a:pt x="1" y="6888"/>
                  </a:cubicBezTo>
                  <a:cubicBezTo>
                    <a:pt x="1" y="8618"/>
                    <a:pt x="500" y="9510"/>
                    <a:pt x="946" y="10313"/>
                  </a:cubicBezTo>
                  <a:cubicBezTo>
                    <a:pt x="1374" y="11063"/>
                    <a:pt x="1731" y="11705"/>
                    <a:pt x="1731" y="13079"/>
                  </a:cubicBezTo>
                  <a:cubicBezTo>
                    <a:pt x="1731" y="14453"/>
                    <a:pt x="1374" y="15095"/>
                    <a:pt x="946" y="15845"/>
                  </a:cubicBezTo>
                  <a:cubicBezTo>
                    <a:pt x="500" y="16648"/>
                    <a:pt x="1" y="17558"/>
                    <a:pt x="1" y="19270"/>
                  </a:cubicBezTo>
                  <a:cubicBezTo>
                    <a:pt x="1" y="21001"/>
                    <a:pt x="500" y="21911"/>
                    <a:pt x="946" y="22714"/>
                  </a:cubicBezTo>
                  <a:cubicBezTo>
                    <a:pt x="1374" y="23463"/>
                    <a:pt x="1731" y="24106"/>
                    <a:pt x="1731" y="25480"/>
                  </a:cubicBezTo>
                  <a:cubicBezTo>
                    <a:pt x="1731" y="26854"/>
                    <a:pt x="1374" y="27496"/>
                    <a:pt x="946" y="28245"/>
                  </a:cubicBezTo>
                  <a:cubicBezTo>
                    <a:pt x="500" y="29048"/>
                    <a:pt x="1" y="29940"/>
                    <a:pt x="1" y="31671"/>
                  </a:cubicBezTo>
                  <a:cubicBezTo>
                    <a:pt x="1" y="32046"/>
                    <a:pt x="304" y="32349"/>
                    <a:pt x="696" y="32349"/>
                  </a:cubicBezTo>
                  <a:lnTo>
                    <a:pt x="9796" y="32349"/>
                  </a:lnTo>
                  <a:cubicBezTo>
                    <a:pt x="10171" y="32349"/>
                    <a:pt x="10474" y="32046"/>
                    <a:pt x="10474" y="31671"/>
                  </a:cubicBezTo>
                  <a:cubicBezTo>
                    <a:pt x="10474" y="30297"/>
                    <a:pt x="10831" y="29655"/>
                    <a:pt x="11259" y="28905"/>
                  </a:cubicBezTo>
                  <a:cubicBezTo>
                    <a:pt x="11705" y="28103"/>
                    <a:pt x="12205" y="27193"/>
                    <a:pt x="12205" y="25480"/>
                  </a:cubicBezTo>
                  <a:cubicBezTo>
                    <a:pt x="12205" y="23749"/>
                    <a:pt x="11705" y="22839"/>
                    <a:pt x="11259" y="22054"/>
                  </a:cubicBezTo>
                  <a:cubicBezTo>
                    <a:pt x="10831" y="21304"/>
                    <a:pt x="10474" y="20644"/>
                    <a:pt x="10474" y="19270"/>
                  </a:cubicBezTo>
                  <a:cubicBezTo>
                    <a:pt x="10474" y="17914"/>
                    <a:pt x="10831" y="17254"/>
                    <a:pt x="11259" y="16505"/>
                  </a:cubicBezTo>
                  <a:cubicBezTo>
                    <a:pt x="11705" y="15720"/>
                    <a:pt x="12205" y="14810"/>
                    <a:pt x="12205" y="13079"/>
                  </a:cubicBezTo>
                  <a:cubicBezTo>
                    <a:pt x="12205" y="11366"/>
                    <a:pt x="11705" y="10456"/>
                    <a:pt x="11259" y="9653"/>
                  </a:cubicBezTo>
                  <a:cubicBezTo>
                    <a:pt x="10831" y="8904"/>
                    <a:pt x="10474" y="8262"/>
                    <a:pt x="10474" y="6888"/>
                  </a:cubicBezTo>
                  <a:cubicBezTo>
                    <a:pt x="10474" y="5514"/>
                    <a:pt x="10831" y="4871"/>
                    <a:pt x="11259" y="4122"/>
                  </a:cubicBezTo>
                  <a:cubicBezTo>
                    <a:pt x="11705" y="3319"/>
                    <a:pt x="12205" y="2427"/>
                    <a:pt x="12205" y="696"/>
                  </a:cubicBezTo>
                  <a:cubicBezTo>
                    <a:pt x="12205" y="322"/>
                    <a:pt x="11902" y="0"/>
                    <a:pt x="11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rot="-3656457">
              <a:off x="3594045" y="4245844"/>
              <a:ext cx="66049" cy="740483"/>
            </a:xfrm>
            <a:custGeom>
              <a:avLst/>
              <a:gdLst/>
              <a:ahLst/>
              <a:cxnLst/>
              <a:rect l="l" t="t" r="r" b="b"/>
              <a:pathLst>
                <a:path w="2642"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946" y="29619"/>
                  </a:lnTo>
                  <a:cubicBezTo>
                    <a:pt x="1053" y="28317"/>
                    <a:pt x="1481" y="27549"/>
                    <a:pt x="1856" y="26871"/>
                  </a:cubicBezTo>
                  <a:cubicBezTo>
                    <a:pt x="2284" y="26122"/>
                    <a:pt x="2641" y="25480"/>
                    <a:pt x="2641" y="24106"/>
                  </a:cubicBezTo>
                  <a:cubicBezTo>
                    <a:pt x="2641" y="22732"/>
                    <a:pt x="2284" y="22089"/>
                    <a:pt x="1856" y="21340"/>
                  </a:cubicBezTo>
                  <a:cubicBezTo>
                    <a:pt x="1428" y="20537"/>
                    <a:pt x="910" y="19627"/>
                    <a:pt x="910" y="17914"/>
                  </a:cubicBezTo>
                  <a:cubicBezTo>
                    <a:pt x="910" y="16184"/>
                    <a:pt x="1428" y="15274"/>
                    <a:pt x="1856" y="14471"/>
                  </a:cubicBezTo>
                  <a:cubicBezTo>
                    <a:pt x="2284" y="13721"/>
                    <a:pt x="2641" y="13079"/>
                    <a:pt x="2641" y="11705"/>
                  </a:cubicBezTo>
                  <a:cubicBezTo>
                    <a:pt x="2641" y="10331"/>
                    <a:pt x="2284" y="9689"/>
                    <a:pt x="1856" y="8939"/>
                  </a:cubicBezTo>
                  <a:cubicBezTo>
                    <a:pt x="1428" y="8154"/>
                    <a:pt x="910" y="7244"/>
                    <a:pt x="910" y="5514"/>
                  </a:cubicBezTo>
                  <a:cubicBezTo>
                    <a:pt x="910" y="3783"/>
                    <a:pt x="1428" y="2891"/>
                    <a:pt x="1856" y="2088"/>
                  </a:cubicBezTo>
                  <a:cubicBezTo>
                    <a:pt x="2195" y="1481"/>
                    <a:pt x="2498" y="928"/>
                    <a:pt x="26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rot="-3656457">
              <a:off x="3556043" y="4301800"/>
              <a:ext cx="79873" cy="740483"/>
            </a:xfrm>
            <a:custGeom>
              <a:avLst/>
              <a:gdLst/>
              <a:ahLst/>
              <a:cxnLst/>
              <a:rect l="l" t="t" r="r" b="b"/>
              <a:pathLst>
                <a:path w="3195" h="29620" extrusionOk="0">
                  <a:moveTo>
                    <a:pt x="1696" y="0"/>
                  </a:moveTo>
                  <a:cubicBezTo>
                    <a:pt x="1571"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25" y="28691"/>
                    <a:pt x="36" y="29619"/>
                  </a:cubicBezTo>
                  <a:lnTo>
                    <a:pt x="1499" y="29619"/>
                  </a:lnTo>
                  <a:cubicBezTo>
                    <a:pt x="1606" y="28317"/>
                    <a:pt x="2035" y="27549"/>
                    <a:pt x="2409" y="26871"/>
                  </a:cubicBezTo>
                  <a:cubicBezTo>
                    <a:pt x="2837" y="26122"/>
                    <a:pt x="3194" y="25480"/>
                    <a:pt x="3194" y="24106"/>
                  </a:cubicBezTo>
                  <a:cubicBezTo>
                    <a:pt x="3194" y="22732"/>
                    <a:pt x="2837" y="22089"/>
                    <a:pt x="2409" y="21340"/>
                  </a:cubicBezTo>
                  <a:cubicBezTo>
                    <a:pt x="1981" y="20537"/>
                    <a:pt x="1464" y="19627"/>
                    <a:pt x="1464" y="17914"/>
                  </a:cubicBezTo>
                  <a:cubicBezTo>
                    <a:pt x="1464" y="16184"/>
                    <a:pt x="1981" y="15274"/>
                    <a:pt x="2409" y="14471"/>
                  </a:cubicBezTo>
                  <a:cubicBezTo>
                    <a:pt x="2837" y="13721"/>
                    <a:pt x="3194" y="13079"/>
                    <a:pt x="3194" y="11705"/>
                  </a:cubicBezTo>
                  <a:cubicBezTo>
                    <a:pt x="3194" y="10331"/>
                    <a:pt x="2837" y="9689"/>
                    <a:pt x="2409" y="8939"/>
                  </a:cubicBezTo>
                  <a:cubicBezTo>
                    <a:pt x="1981" y="8154"/>
                    <a:pt x="1464" y="7244"/>
                    <a:pt x="1464" y="5514"/>
                  </a:cubicBezTo>
                  <a:cubicBezTo>
                    <a:pt x="1464" y="3783"/>
                    <a:pt x="1981" y="2891"/>
                    <a:pt x="2409" y="2088"/>
                  </a:cubicBezTo>
                  <a:cubicBezTo>
                    <a:pt x="2748" y="1481"/>
                    <a:pt x="3052" y="928"/>
                    <a:pt x="3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rot="-3656457">
              <a:off x="3610881" y="4177411"/>
              <a:ext cx="108423" cy="740483"/>
            </a:xfrm>
            <a:custGeom>
              <a:avLst/>
              <a:gdLst/>
              <a:ahLst/>
              <a:cxnLst/>
              <a:rect l="l" t="t" r="r" b="b"/>
              <a:pathLst>
                <a:path w="4337"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31"/>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2641" y="29619"/>
                  </a:lnTo>
                  <a:cubicBezTo>
                    <a:pt x="2766" y="28317"/>
                    <a:pt x="3176" y="27549"/>
                    <a:pt x="3569" y="26871"/>
                  </a:cubicBezTo>
                  <a:cubicBezTo>
                    <a:pt x="3979" y="26122"/>
                    <a:pt x="4336" y="25480"/>
                    <a:pt x="4336" y="24106"/>
                  </a:cubicBezTo>
                  <a:cubicBezTo>
                    <a:pt x="4336" y="22732"/>
                    <a:pt x="3979" y="22089"/>
                    <a:pt x="3569" y="21340"/>
                  </a:cubicBezTo>
                  <a:cubicBezTo>
                    <a:pt x="3123" y="20537"/>
                    <a:pt x="2623" y="19627"/>
                    <a:pt x="2623" y="17914"/>
                  </a:cubicBezTo>
                  <a:cubicBezTo>
                    <a:pt x="2623" y="16184"/>
                    <a:pt x="3123" y="15274"/>
                    <a:pt x="3569" y="14471"/>
                  </a:cubicBezTo>
                  <a:cubicBezTo>
                    <a:pt x="3979" y="13721"/>
                    <a:pt x="4336" y="13079"/>
                    <a:pt x="4336" y="11705"/>
                  </a:cubicBezTo>
                  <a:cubicBezTo>
                    <a:pt x="4336" y="10331"/>
                    <a:pt x="3979" y="9689"/>
                    <a:pt x="3569" y="8939"/>
                  </a:cubicBezTo>
                  <a:cubicBezTo>
                    <a:pt x="3123" y="8154"/>
                    <a:pt x="2623" y="7244"/>
                    <a:pt x="2623" y="5514"/>
                  </a:cubicBezTo>
                  <a:cubicBezTo>
                    <a:pt x="2623" y="3783"/>
                    <a:pt x="3123" y="2891"/>
                    <a:pt x="3569" y="2088"/>
                  </a:cubicBezTo>
                  <a:cubicBezTo>
                    <a:pt x="3908" y="1481"/>
                    <a:pt x="4211" y="928"/>
                    <a:pt x="4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5"/>
          <p:cNvSpPr/>
          <p:nvPr/>
        </p:nvSpPr>
        <p:spPr>
          <a:xfrm rot="-3144195">
            <a:off x="8849988" y="3446748"/>
            <a:ext cx="417008" cy="415622"/>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rot="-9015433">
            <a:off x="8429049" y="1387231"/>
            <a:ext cx="370090" cy="129197"/>
          </a:xfrm>
          <a:custGeom>
            <a:avLst/>
            <a:gdLst/>
            <a:ahLst/>
            <a:cxnLst/>
            <a:rect l="l" t="t" r="r" b="b"/>
            <a:pathLst>
              <a:path w="2561" h="894" extrusionOk="0">
                <a:moveTo>
                  <a:pt x="207" y="0"/>
                </a:moveTo>
                <a:cubicBezTo>
                  <a:pt x="115" y="0"/>
                  <a:pt x="36" y="69"/>
                  <a:pt x="36" y="161"/>
                </a:cubicBezTo>
                <a:lnTo>
                  <a:pt x="9" y="554"/>
                </a:lnTo>
                <a:cubicBezTo>
                  <a:pt x="0" y="652"/>
                  <a:pt x="72" y="741"/>
                  <a:pt x="170" y="750"/>
                </a:cubicBezTo>
                <a:lnTo>
                  <a:pt x="2337" y="893"/>
                </a:lnTo>
                <a:cubicBezTo>
                  <a:pt x="2343" y="893"/>
                  <a:pt x="2349" y="894"/>
                  <a:pt x="2354" y="894"/>
                </a:cubicBezTo>
                <a:cubicBezTo>
                  <a:pt x="2444" y="894"/>
                  <a:pt x="2516" y="825"/>
                  <a:pt x="2525" y="732"/>
                </a:cubicBezTo>
                <a:lnTo>
                  <a:pt x="2552" y="340"/>
                </a:lnTo>
                <a:cubicBezTo>
                  <a:pt x="2560" y="242"/>
                  <a:pt x="2489" y="152"/>
                  <a:pt x="2391" y="144"/>
                </a:cubicBezTo>
                <a:lnTo>
                  <a:pt x="223" y="1"/>
                </a:lnTo>
                <a:cubicBezTo>
                  <a:pt x="218" y="0"/>
                  <a:pt x="212" y="0"/>
                  <a:pt x="2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rot="-3144175">
            <a:off x="373657" y="3626223"/>
            <a:ext cx="309318" cy="245683"/>
          </a:xfrm>
          <a:custGeom>
            <a:avLst/>
            <a:gdLst/>
            <a:ahLst/>
            <a:cxnLst/>
            <a:rect l="l" t="t" r="r" b="b"/>
            <a:pathLst>
              <a:path w="2713" h="2155" extrusionOk="0">
                <a:moveTo>
                  <a:pt x="1134" y="0"/>
                </a:moveTo>
                <a:cubicBezTo>
                  <a:pt x="1051" y="0"/>
                  <a:pt x="967" y="7"/>
                  <a:pt x="884" y="22"/>
                </a:cubicBezTo>
                <a:cubicBezTo>
                  <a:pt x="518" y="93"/>
                  <a:pt x="206" y="299"/>
                  <a:pt x="1" y="611"/>
                </a:cubicBezTo>
                <a:lnTo>
                  <a:pt x="545" y="977"/>
                </a:lnTo>
                <a:cubicBezTo>
                  <a:pt x="652" y="816"/>
                  <a:pt x="813" y="709"/>
                  <a:pt x="1009" y="664"/>
                </a:cubicBezTo>
                <a:cubicBezTo>
                  <a:pt x="1052" y="656"/>
                  <a:pt x="1095" y="652"/>
                  <a:pt x="1138" y="652"/>
                </a:cubicBezTo>
                <a:cubicBezTo>
                  <a:pt x="1284" y="652"/>
                  <a:pt x="1429" y="698"/>
                  <a:pt x="1553" y="780"/>
                </a:cubicBezTo>
                <a:cubicBezTo>
                  <a:pt x="1714" y="887"/>
                  <a:pt x="1821" y="1057"/>
                  <a:pt x="1856" y="1244"/>
                </a:cubicBezTo>
                <a:cubicBezTo>
                  <a:pt x="1892" y="1431"/>
                  <a:pt x="1856" y="1628"/>
                  <a:pt x="1740" y="1788"/>
                </a:cubicBezTo>
                <a:lnTo>
                  <a:pt x="2285" y="2154"/>
                </a:lnTo>
                <a:cubicBezTo>
                  <a:pt x="2713" y="1521"/>
                  <a:pt x="2543" y="664"/>
                  <a:pt x="1919" y="236"/>
                </a:cubicBezTo>
                <a:cubicBezTo>
                  <a:pt x="1679" y="79"/>
                  <a:pt x="1409" y="0"/>
                  <a:pt x="11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txBox="1">
            <a:spLocks noGrp="1"/>
          </p:cNvSpPr>
          <p:nvPr>
            <p:ph type="title"/>
          </p:nvPr>
        </p:nvSpPr>
        <p:spPr>
          <a:xfrm>
            <a:off x="720000" y="392000"/>
            <a:ext cx="7704000" cy="572700"/>
          </a:xfrm>
          <a:prstGeom prst="rect">
            <a:avLst/>
          </a:prstGeom>
        </p:spPr>
        <p:txBody>
          <a:bodyPr spcFirstLastPara="1" wrap="square" lIns="0" tIns="0" rIns="0" bIns="0" anchor="ctr" anchorCtr="0">
            <a:noAutofit/>
          </a:bodyPr>
          <a:lstStyle>
            <a:lvl1pPr lvl="0">
              <a:spcBef>
                <a:spcPts val="0"/>
              </a:spcBef>
              <a:spcAft>
                <a:spcPts val="0"/>
              </a:spcAft>
              <a:buSzPts val="4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6" name="Google Shape;106;p5"/>
          <p:cNvSpPr txBox="1">
            <a:spLocks noGrp="1"/>
          </p:cNvSpPr>
          <p:nvPr>
            <p:ph type="subTitle" idx="1"/>
          </p:nvPr>
        </p:nvSpPr>
        <p:spPr>
          <a:xfrm>
            <a:off x="1367850" y="3362575"/>
            <a:ext cx="2556300" cy="36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2"/>
              </a:buClr>
              <a:buSzPts val="2200"/>
              <a:buFont typeface="Passion One"/>
              <a:buNone/>
              <a:defRPr sz="2200">
                <a:solidFill>
                  <a:schemeClr val="dk2"/>
                </a:solidFill>
                <a:latin typeface="Passion One"/>
                <a:ea typeface="Passion One"/>
                <a:cs typeface="Passion One"/>
                <a:sym typeface="Passion One"/>
              </a:defRPr>
            </a:lvl1pPr>
            <a:lvl2pPr lvl="1" algn="ctr" rtl="0">
              <a:lnSpc>
                <a:spcPct val="100000"/>
              </a:lnSpc>
              <a:spcBef>
                <a:spcPts val="0"/>
              </a:spcBef>
              <a:spcAft>
                <a:spcPts val="0"/>
              </a:spcAft>
              <a:buSzPts val="2200"/>
              <a:buFont typeface="Passion One"/>
              <a:buNone/>
              <a:defRPr sz="2200">
                <a:latin typeface="Passion One"/>
                <a:ea typeface="Passion One"/>
                <a:cs typeface="Passion One"/>
                <a:sym typeface="Passion One"/>
              </a:defRPr>
            </a:lvl2pPr>
            <a:lvl3pPr lvl="2" algn="ctr" rtl="0">
              <a:lnSpc>
                <a:spcPct val="100000"/>
              </a:lnSpc>
              <a:spcBef>
                <a:spcPts val="0"/>
              </a:spcBef>
              <a:spcAft>
                <a:spcPts val="0"/>
              </a:spcAft>
              <a:buSzPts val="2200"/>
              <a:buFont typeface="Passion One"/>
              <a:buNone/>
              <a:defRPr sz="2200">
                <a:latin typeface="Passion One"/>
                <a:ea typeface="Passion One"/>
                <a:cs typeface="Passion One"/>
                <a:sym typeface="Passion One"/>
              </a:defRPr>
            </a:lvl3pPr>
            <a:lvl4pPr lvl="3" algn="ctr" rtl="0">
              <a:lnSpc>
                <a:spcPct val="100000"/>
              </a:lnSpc>
              <a:spcBef>
                <a:spcPts val="0"/>
              </a:spcBef>
              <a:spcAft>
                <a:spcPts val="0"/>
              </a:spcAft>
              <a:buSzPts val="2200"/>
              <a:buFont typeface="Passion One"/>
              <a:buNone/>
              <a:defRPr sz="2200">
                <a:latin typeface="Passion One"/>
                <a:ea typeface="Passion One"/>
                <a:cs typeface="Passion One"/>
                <a:sym typeface="Passion One"/>
              </a:defRPr>
            </a:lvl4pPr>
            <a:lvl5pPr lvl="4" algn="ctr" rtl="0">
              <a:lnSpc>
                <a:spcPct val="100000"/>
              </a:lnSpc>
              <a:spcBef>
                <a:spcPts val="0"/>
              </a:spcBef>
              <a:spcAft>
                <a:spcPts val="0"/>
              </a:spcAft>
              <a:buSzPts val="2200"/>
              <a:buFont typeface="Passion One"/>
              <a:buNone/>
              <a:defRPr sz="2200">
                <a:latin typeface="Passion One"/>
                <a:ea typeface="Passion One"/>
                <a:cs typeface="Passion One"/>
                <a:sym typeface="Passion One"/>
              </a:defRPr>
            </a:lvl5pPr>
            <a:lvl6pPr lvl="5" algn="ctr" rtl="0">
              <a:lnSpc>
                <a:spcPct val="100000"/>
              </a:lnSpc>
              <a:spcBef>
                <a:spcPts val="0"/>
              </a:spcBef>
              <a:spcAft>
                <a:spcPts val="0"/>
              </a:spcAft>
              <a:buSzPts val="2200"/>
              <a:buFont typeface="Passion One"/>
              <a:buNone/>
              <a:defRPr sz="2200">
                <a:latin typeface="Passion One"/>
                <a:ea typeface="Passion One"/>
                <a:cs typeface="Passion One"/>
                <a:sym typeface="Passion One"/>
              </a:defRPr>
            </a:lvl6pPr>
            <a:lvl7pPr lvl="6" algn="ctr" rtl="0">
              <a:lnSpc>
                <a:spcPct val="100000"/>
              </a:lnSpc>
              <a:spcBef>
                <a:spcPts val="0"/>
              </a:spcBef>
              <a:spcAft>
                <a:spcPts val="0"/>
              </a:spcAft>
              <a:buSzPts val="2200"/>
              <a:buFont typeface="Passion One"/>
              <a:buNone/>
              <a:defRPr sz="2200">
                <a:latin typeface="Passion One"/>
                <a:ea typeface="Passion One"/>
                <a:cs typeface="Passion One"/>
                <a:sym typeface="Passion One"/>
              </a:defRPr>
            </a:lvl7pPr>
            <a:lvl8pPr lvl="7" algn="ctr" rtl="0">
              <a:lnSpc>
                <a:spcPct val="100000"/>
              </a:lnSpc>
              <a:spcBef>
                <a:spcPts val="0"/>
              </a:spcBef>
              <a:spcAft>
                <a:spcPts val="0"/>
              </a:spcAft>
              <a:buSzPts val="2200"/>
              <a:buFont typeface="Passion One"/>
              <a:buNone/>
              <a:defRPr sz="2200">
                <a:latin typeface="Passion One"/>
                <a:ea typeface="Passion One"/>
                <a:cs typeface="Passion One"/>
                <a:sym typeface="Passion One"/>
              </a:defRPr>
            </a:lvl8pPr>
            <a:lvl9pPr lvl="8" algn="ctr" rtl="0">
              <a:lnSpc>
                <a:spcPct val="100000"/>
              </a:lnSpc>
              <a:spcBef>
                <a:spcPts val="0"/>
              </a:spcBef>
              <a:spcAft>
                <a:spcPts val="0"/>
              </a:spcAft>
              <a:buSzPts val="2200"/>
              <a:buFont typeface="Passion One"/>
              <a:buNone/>
              <a:defRPr sz="2200">
                <a:latin typeface="Passion One"/>
                <a:ea typeface="Passion One"/>
                <a:cs typeface="Passion One"/>
                <a:sym typeface="Passion One"/>
              </a:defRPr>
            </a:lvl9pPr>
          </a:lstStyle>
          <a:p>
            <a:endParaRPr/>
          </a:p>
        </p:txBody>
      </p:sp>
      <p:sp>
        <p:nvSpPr>
          <p:cNvPr id="107" name="Google Shape;107;p5"/>
          <p:cNvSpPr txBox="1">
            <a:spLocks noGrp="1"/>
          </p:cNvSpPr>
          <p:nvPr>
            <p:ph type="subTitle" idx="2"/>
          </p:nvPr>
        </p:nvSpPr>
        <p:spPr>
          <a:xfrm>
            <a:off x="1367850" y="3726000"/>
            <a:ext cx="2556300" cy="8775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8" name="Google Shape;108;p5"/>
          <p:cNvSpPr txBox="1">
            <a:spLocks noGrp="1"/>
          </p:cNvSpPr>
          <p:nvPr>
            <p:ph type="subTitle" idx="3"/>
          </p:nvPr>
        </p:nvSpPr>
        <p:spPr>
          <a:xfrm>
            <a:off x="5219850" y="3362575"/>
            <a:ext cx="2556300" cy="36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2"/>
              </a:buClr>
              <a:buSzPts val="2200"/>
              <a:buFont typeface="Passion One"/>
              <a:buNone/>
              <a:defRPr sz="2200">
                <a:solidFill>
                  <a:schemeClr val="dk2"/>
                </a:solidFill>
                <a:latin typeface="Passion One"/>
                <a:ea typeface="Passion One"/>
                <a:cs typeface="Passion One"/>
                <a:sym typeface="Passion One"/>
              </a:defRPr>
            </a:lvl1pPr>
            <a:lvl2pPr lvl="1" algn="ctr" rtl="0">
              <a:lnSpc>
                <a:spcPct val="100000"/>
              </a:lnSpc>
              <a:spcBef>
                <a:spcPts val="0"/>
              </a:spcBef>
              <a:spcAft>
                <a:spcPts val="0"/>
              </a:spcAft>
              <a:buSzPts val="2200"/>
              <a:buFont typeface="Passion One"/>
              <a:buNone/>
              <a:defRPr sz="2200">
                <a:latin typeface="Passion One"/>
                <a:ea typeface="Passion One"/>
                <a:cs typeface="Passion One"/>
                <a:sym typeface="Passion One"/>
              </a:defRPr>
            </a:lvl2pPr>
            <a:lvl3pPr lvl="2" algn="ctr" rtl="0">
              <a:lnSpc>
                <a:spcPct val="100000"/>
              </a:lnSpc>
              <a:spcBef>
                <a:spcPts val="0"/>
              </a:spcBef>
              <a:spcAft>
                <a:spcPts val="0"/>
              </a:spcAft>
              <a:buSzPts val="2200"/>
              <a:buFont typeface="Passion One"/>
              <a:buNone/>
              <a:defRPr sz="2200">
                <a:latin typeface="Passion One"/>
                <a:ea typeface="Passion One"/>
                <a:cs typeface="Passion One"/>
                <a:sym typeface="Passion One"/>
              </a:defRPr>
            </a:lvl3pPr>
            <a:lvl4pPr lvl="3" algn="ctr" rtl="0">
              <a:lnSpc>
                <a:spcPct val="100000"/>
              </a:lnSpc>
              <a:spcBef>
                <a:spcPts val="0"/>
              </a:spcBef>
              <a:spcAft>
                <a:spcPts val="0"/>
              </a:spcAft>
              <a:buSzPts val="2200"/>
              <a:buFont typeface="Passion One"/>
              <a:buNone/>
              <a:defRPr sz="2200">
                <a:latin typeface="Passion One"/>
                <a:ea typeface="Passion One"/>
                <a:cs typeface="Passion One"/>
                <a:sym typeface="Passion One"/>
              </a:defRPr>
            </a:lvl4pPr>
            <a:lvl5pPr lvl="4" algn="ctr" rtl="0">
              <a:lnSpc>
                <a:spcPct val="100000"/>
              </a:lnSpc>
              <a:spcBef>
                <a:spcPts val="0"/>
              </a:spcBef>
              <a:spcAft>
                <a:spcPts val="0"/>
              </a:spcAft>
              <a:buSzPts val="2200"/>
              <a:buFont typeface="Passion One"/>
              <a:buNone/>
              <a:defRPr sz="2200">
                <a:latin typeface="Passion One"/>
                <a:ea typeface="Passion One"/>
                <a:cs typeface="Passion One"/>
                <a:sym typeface="Passion One"/>
              </a:defRPr>
            </a:lvl5pPr>
            <a:lvl6pPr lvl="5" algn="ctr" rtl="0">
              <a:lnSpc>
                <a:spcPct val="100000"/>
              </a:lnSpc>
              <a:spcBef>
                <a:spcPts val="0"/>
              </a:spcBef>
              <a:spcAft>
                <a:spcPts val="0"/>
              </a:spcAft>
              <a:buSzPts val="2200"/>
              <a:buFont typeface="Passion One"/>
              <a:buNone/>
              <a:defRPr sz="2200">
                <a:latin typeface="Passion One"/>
                <a:ea typeface="Passion One"/>
                <a:cs typeface="Passion One"/>
                <a:sym typeface="Passion One"/>
              </a:defRPr>
            </a:lvl6pPr>
            <a:lvl7pPr lvl="6" algn="ctr" rtl="0">
              <a:lnSpc>
                <a:spcPct val="100000"/>
              </a:lnSpc>
              <a:spcBef>
                <a:spcPts val="0"/>
              </a:spcBef>
              <a:spcAft>
                <a:spcPts val="0"/>
              </a:spcAft>
              <a:buSzPts val="2200"/>
              <a:buFont typeface="Passion One"/>
              <a:buNone/>
              <a:defRPr sz="2200">
                <a:latin typeface="Passion One"/>
                <a:ea typeface="Passion One"/>
                <a:cs typeface="Passion One"/>
                <a:sym typeface="Passion One"/>
              </a:defRPr>
            </a:lvl7pPr>
            <a:lvl8pPr lvl="7" algn="ctr" rtl="0">
              <a:lnSpc>
                <a:spcPct val="100000"/>
              </a:lnSpc>
              <a:spcBef>
                <a:spcPts val="0"/>
              </a:spcBef>
              <a:spcAft>
                <a:spcPts val="0"/>
              </a:spcAft>
              <a:buSzPts val="2200"/>
              <a:buFont typeface="Passion One"/>
              <a:buNone/>
              <a:defRPr sz="2200">
                <a:latin typeface="Passion One"/>
                <a:ea typeface="Passion One"/>
                <a:cs typeface="Passion One"/>
                <a:sym typeface="Passion One"/>
              </a:defRPr>
            </a:lvl8pPr>
            <a:lvl9pPr lvl="8" algn="ctr" rtl="0">
              <a:lnSpc>
                <a:spcPct val="100000"/>
              </a:lnSpc>
              <a:spcBef>
                <a:spcPts val="0"/>
              </a:spcBef>
              <a:spcAft>
                <a:spcPts val="0"/>
              </a:spcAft>
              <a:buSzPts val="2200"/>
              <a:buFont typeface="Passion One"/>
              <a:buNone/>
              <a:defRPr sz="2200">
                <a:latin typeface="Passion One"/>
                <a:ea typeface="Passion One"/>
                <a:cs typeface="Passion One"/>
                <a:sym typeface="Passion One"/>
              </a:defRPr>
            </a:lvl9pPr>
          </a:lstStyle>
          <a:p>
            <a:endParaRPr/>
          </a:p>
        </p:txBody>
      </p:sp>
      <p:sp>
        <p:nvSpPr>
          <p:cNvPr id="109" name="Google Shape;109;p5"/>
          <p:cNvSpPr txBox="1">
            <a:spLocks noGrp="1"/>
          </p:cNvSpPr>
          <p:nvPr>
            <p:ph type="subTitle" idx="4"/>
          </p:nvPr>
        </p:nvSpPr>
        <p:spPr>
          <a:xfrm>
            <a:off x="5219850" y="3726000"/>
            <a:ext cx="2556300" cy="8775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9"/>
        <p:cNvGrpSpPr/>
        <p:nvPr/>
      </p:nvGrpSpPr>
      <p:grpSpPr>
        <a:xfrm>
          <a:off x="0" y="0"/>
          <a:ext cx="0" cy="0"/>
          <a:chOff x="0" y="0"/>
          <a:chExt cx="0" cy="0"/>
        </a:xfrm>
      </p:grpSpPr>
      <p:pic>
        <p:nvPicPr>
          <p:cNvPr id="170" name="Google Shape;170;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1" name="Google Shape;171;p8"/>
          <p:cNvSpPr/>
          <p:nvPr/>
        </p:nvSpPr>
        <p:spPr>
          <a:xfrm rot="10800000">
            <a:off x="4644367" y="3805830"/>
            <a:ext cx="4499627" cy="5473155"/>
          </a:xfrm>
          <a:custGeom>
            <a:avLst/>
            <a:gdLst/>
            <a:ahLst/>
            <a:cxnLst/>
            <a:rect l="l" t="t" r="r" b="b"/>
            <a:pathLst>
              <a:path w="13526" h="16349" extrusionOk="0">
                <a:moveTo>
                  <a:pt x="13420" y="0"/>
                </a:moveTo>
                <a:cubicBezTo>
                  <a:pt x="13341" y="0"/>
                  <a:pt x="13231" y="162"/>
                  <a:pt x="13151" y="237"/>
                </a:cubicBezTo>
                <a:lnTo>
                  <a:pt x="1" y="12289"/>
                </a:lnTo>
                <a:lnTo>
                  <a:pt x="1" y="15858"/>
                </a:lnTo>
                <a:cubicBezTo>
                  <a:pt x="1" y="16134"/>
                  <a:pt x="215" y="16349"/>
                  <a:pt x="492" y="16349"/>
                </a:cubicBezTo>
                <a:lnTo>
                  <a:pt x="590" y="16349"/>
                </a:lnTo>
                <a:cubicBezTo>
                  <a:pt x="866" y="16349"/>
                  <a:pt x="1089" y="16134"/>
                  <a:pt x="1089" y="15858"/>
                </a:cubicBezTo>
                <a:lnTo>
                  <a:pt x="1089" y="13583"/>
                </a:lnTo>
                <a:cubicBezTo>
                  <a:pt x="1089" y="13449"/>
                  <a:pt x="1143" y="13324"/>
                  <a:pt x="1232" y="13235"/>
                </a:cubicBezTo>
                <a:lnTo>
                  <a:pt x="1286" y="13182"/>
                </a:lnTo>
                <a:cubicBezTo>
                  <a:pt x="1386" y="13081"/>
                  <a:pt x="1510" y="13036"/>
                  <a:pt x="1630" y="13036"/>
                </a:cubicBezTo>
                <a:cubicBezTo>
                  <a:pt x="1883" y="13036"/>
                  <a:pt x="2124" y="13234"/>
                  <a:pt x="2124" y="13529"/>
                </a:cubicBezTo>
                <a:lnTo>
                  <a:pt x="2124" y="14074"/>
                </a:lnTo>
                <a:cubicBezTo>
                  <a:pt x="2124" y="14350"/>
                  <a:pt x="2347" y="14564"/>
                  <a:pt x="2624" y="14564"/>
                </a:cubicBezTo>
                <a:lnTo>
                  <a:pt x="2873" y="14564"/>
                </a:lnTo>
                <a:cubicBezTo>
                  <a:pt x="3150" y="14564"/>
                  <a:pt x="3364" y="14350"/>
                  <a:pt x="3364" y="14074"/>
                </a:cubicBezTo>
                <a:lnTo>
                  <a:pt x="3364" y="11201"/>
                </a:lnTo>
                <a:cubicBezTo>
                  <a:pt x="3364" y="11076"/>
                  <a:pt x="3418" y="10951"/>
                  <a:pt x="3516" y="10853"/>
                </a:cubicBezTo>
                <a:lnTo>
                  <a:pt x="5594" y="8766"/>
                </a:lnTo>
                <a:cubicBezTo>
                  <a:pt x="5695" y="8665"/>
                  <a:pt x="5819" y="8620"/>
                  <a:pt x="5941" y="8620"/>
                </a:cubicBezTo>
                <a:cubicBezTo>
                  <a:pt x="6197" y="8620"/>
                  <a:pt x="6442" y="8818"/>
                  <a:pt x="6442" y="9114"/>
                </a:cubicBezTo>
                <a:cubicBezTo>
                  <a:pt x="6442" y="9390"/>
                  <a:pt x="6665" y="9613"/>
                  <a:pt x="6933" y="9613"/>
                </a:cubicBezTo>
                <a:lnTo>
                  <a:pt x="7040" y="9613"/>
                </a:lnTo>
                <a:cubicBezTo>
                  <a:pt x="7307" y="9613"/>
                  <a:pt x="7530" y="9390"/>
                  <a:pt x="7530" y="9114"/>
                </a:cubicBezTo>
                <a:lnTo>
                  <a:pt x="7530" y="6946"/>
                </a:lnTo>
                <a:cubicBezTo>
                  <a:pt x="7530" y="6812"/>
                  <a:pt x="7584" y="6687"/>
                  <a:pt x="7682" y="6589"/>
                </a:cubicBezTo>
                <a:lnTo>
                  <a:pt x="11500" y="2887"/>
                </a:lnTo>
                <a:cubicBezTo>
                  <a:pt x="11599" y="2790"/>
                  <a:pt x="11720" y="2747"/>
                  <a:pt x="11839" y="2747"/>
                </a:cubicBezTo>
                <a:cubicBezTo>
                  <a:pt x="12094" y="2747"/>
                  <a:pt x="12339" y="2946"/>
                  <a:pt x="12339" y="3244"/>
                </a:cubicBezTo>
                <a:lnTo>
                  <a:pt x="12339" y="8123"/>
                </a:lnTo>
                <a:cubicBezTo>
                  <a:pt x="12339" y="8400"/>
                  <a:pt x="12562" y="8623"/>
                  <a:pt x="12829" y="8623"/>
                </a:cubicBezTo>
                <a:lnTo>
                  <a:pt x="13035" y="8623"/>
                </a:lnTo>
                <a:cubicBezTo>
                  <a:pt x="13302" y="8623"/>
                  <a:pt x="13525" y="8400"/>
                  <a:pt x="13525" y="8123"/>
                </a:cubicBezTo>
                <a:lnTo>
                  <a:pt x="13525" y="398"/>
                </a:lnTo>
                <a:cubicBezTo>
                  <a:pt x="13525" y="95"/>
                  <a:pt x="13481" y="0"/>
                  <a:pt x="13420" y="0"/>
                </a:cubicBezTo>
                <a:close/>
              </a:path>
            </a:pathLst>
          </a:custGeom>
          <a:solidFill>
            <a:schemeClr val="lt2"/>
          </a:solidFill>
          <a:ln w="762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8"/>
          <p:cNvSpPr/>
          <p:nvPr/>
        </p:nvSpPr>
        <p:spPr>
          <a:xfrm flipH="1">
            <a:off x="-3352808" y="-4178470"/>
            <a:ext cx="4499627" cy="5473155"/>
          </a:xfrm>
          <a:custGeom>
            <a:avLst/>
            <a:gdLst/>
            <a:ahLst/>
            <a:cxnLst/>
            <a:rect l="l" t="t" r="r" b="b"/>
            <a:pathLst>
              <a:path w="13526" h="16349" extrusionOk="0">
                <a:moveTo>
                  <a:pt x="13420" y="0"/>
                </a:moveTo>
                <a:cubicBezTo>
                  <a:pt x="13341" y="0"/>
                  <a:pt x="13231" y="162"/>
                  <a:pt x="13151" y="237"/>
                </a:cubicBezTo>
                <a:lnTo>
                  <a:pt x="1" y="12289"/>
                </a:lnTo>
                <a:lnTo>
                  <a:pt x="1" y="15858"/>
                </a:lnTo>
                <a:cubicBezTo>
                  <a:pt x="1" y="16134"/>
                  <a:pt x="215" y="16349"/>
                  <a:pt x="492" y="16349"/>
                </a:cubicBezTo>
                <a:lnTo>
                  <a:pt x="590" y="16349"/>
                </a:lnTo>
                <a:cubicBezTo>
                  <a:pt x="866" y="16349"/>
                  <a:pt x="1089" y="16134"/>
                  <a:pt x="1089" y="15858"/>
                </a:cubicBezTo>
                <a:lnTo>
                  <a:pt x="1089" y="13583"/>
                </a:lnTo>
                <a:cubicBezTo>
                  <a:pt x="1089" y="13449"/>
                  <a:pt x="1143" y="13324"/>
                  <a:pt x="1232" y="13235"/>
                </a:cubicBezTo>
                <a:lnTo>
                  <a:pt x="1286" y="13182"/>
                </a:lnTo>
                <a:cubicBezTo>
                  <a:pt x="1386" y="13081"/>
                  <a:pt x="1510" y="13036"/>
                  <a:pt x="1630" y="13036"/>
                </a:cubicBezTo>
                <a:cubicBezTo>
                  <a:pt x="1883" y="13036"/>
                  <a:pt x="2124" y="13234"/>
                  <a:pt x="2124" y="13529"/>
                </a:cubicBezTo>
                <a:lnTo>
                  <a:pt x="2124" y="14074"/>
                </a:lnTo>
                <a:cubicBezTo>
                  <a:pt x="2124" y="14350"/>
                  <a:pt x="2347" y="14564"/>
                  <a:pt x="2624" y="14564"/>
                </a:cubicBezTo>
                <a:lnTo>
                  <a:pt x="2873" y="14564"/>
                </a:lnTo>
                <a:cubicBezTo>
                  <a:pt x="3150" y="14564"/>
                  <a:pt x="3364" y="14350"/>
                  <a:pt x="3364" y="14074"/>
                </a:cubicBezTo>
                <a:lnTo>
                  <a:pt x="3364" y="11201"/>
                </a:lnTo>
                <a:cubicBezTo>
                  <a:pt x="3364" y="11076"/>
                  <a:pt x="3418" y="10951"/>
                  <a:pt x="3516" y="10853"/>
                </a:cubicBezTo>
                <a:lnTo>
                  <a:pt x="5594" y="8766"/>
                </a:lnTo>
                <a:cubicBezTo>
                  <a:pt x="5695" y="8665"/>
                  <a:pt x="5819" y="8620"/>
                  <a:pt x="5941" y="8620"/>
                </a:cubicBezTo>
                <a:cubicBezTo>
                  <a:pt x="6197" y="8620"/>
                  <a:pt x="6442" y="8818"/>
                  <a:pt x="6442" y="9114"/>
                </a:cubicBezTo>
                <a:cubicBezTo>
                  <a:pt x="6442" y="9390"/>
                  <a:pt x="6665" y="9613"/>
                  <a:pt x="6933" y="9613"/>
                </a:cubicBezTo>
                <a:lnTo>
                  <a:pt x="7040" y="9613"/>
                </a:lnTo>
                <a:cubicBezTo>
                  <a:pt x="7307" y="9613"/>
                  <a:pt x="7530" y="9390"/>
                  <a:pt x="7530" y="9114"/>
                </a:cubicBezTo>
                <a:lnTo>
                  <a:pt x="7530" y="6946"/>
                </a:lnTo>
                <a:cubicBezTo>
                  <a:pt x="7530" y="6812"/>
                  <a:pt x="7584" y="6687"/>
                  <a:pt x="7682" y="6589"/>
                </a:cubicBezTo>
                <a:lnTo>
                  <a:pt x="11500" y="2887"/>
                </a:lnTo>
                <a:cubicBezTo>
                  <a:pt x="11599" y="2790"/>
                  <a:pt x="11720" y="2747"/>
                  <a:pt x="11839" y="2747"/>
                </a:cubicBezTo>
                <a:cubicBezTo>
                  <a:pt x="12094" y="2747"/>
                  <a:pt x="12339" y="2946"/>
                  <a:pt x="12339" y="3244"/>
                </a:cubicBezTo>
                <a:lnTo>
                  <a:pt x="12339" y="8123"/>
                </a:lnTo>
                <a:cubicBezTo>
                  <a:pt x="12339" y="8400"/>
                  <a:pt x="12562" y="8623"/>
                  <a:pt x="12829" y="8623"/>
                </a:cubicBezTo>
                <a:lnTo>
                  <a:pt x="13035" y="8623"/>
                </a:lnTo>
                <a:cubicBezTo>
                  <a:pt x="13302" y="8623"/>
                  <a:pt x="13525" y="8400"/>
                  <a:pt x="13525" y="8123"/>
                </a:cubicBezTo>
                <a:lnTo>
                  <a:pt x="13525" y="398"/>
                </a:lnTo>
                <a:cubicBezTo>
                  <a:pt x="13525" y="95"/>
                  <a:pt x="13481" y="0"/>
                  <a:pt x="13420" y="0"/>
                </a:cubicBezTo>
                <a:close/>
              </a:path>
            </a:pathLst>
          </a:custGeom>
          <a:solidFill>
            <a:schemeClr val="lt2"/>
          </a:solidFill>
          <a:ln w="762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8"/>
          <p:cNvSpPr/>
          <p:nvPr/>
        </p:nvSpPr>
        <p:spPr>
          <a:xfrm rot="-3144195">
            <a:off x="8858413" y="1441298"/>
            <a:ext cx="417008" cy="415622"/>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8"/>
          <p:cNvSpPr/>
          <p:nvPr/>
        </p:nvSpPr>
        <p:spPr>
          <a:xfrm rot="-6391753">
            <a:off x="7730430" y="3252097"/>
            <a:ext cx="309320" cy="245683"/>
          </a:xfrm>
          <a:custGeom>
            <a:avLst/>
            <a:gdLst/>
            <a:ahLst/>
            <a:cxnLst/>
            <a:rect l="l" t="t" r="r" b="b"/>
            <a:pathLst>
              <a:path w="2713" h="2155" extrusionOk="0">
                <a:moveTo>
                  <a:pt x="1134" y="0"/>
                </a:moveTo>
                <a:cubicBezTo>
                  <a:pt x="1051" y="0"/>
                  <a:pt x="967" y="7"/>
                  <a:pt x="884" y="22"/>
                </a:cubicBezTo>
                <a:cubicBezTo>
                  <a:pt x="518" y="93"/>
                  <a:pt x="206" y="299"/>
                  <a:pt x="1" y="611"/>
                </a:cubicBezTo>
                <a:lnTo>
                  <a:pt x="545" y="977"/>
                </a:lnTo>
                <a:cubicBezTo>
                  <a:pt x="652" y="816"/>
                  <a:pt x="813" y="709"/>
                  <a:pt x="1009" y="664"/>
                </a:cubicBezTo>
                <a:cubicBezTo>
                  <a:pt x="1052" y="656"/>
                  <a:pt x="1095" y="652"/>
                  <a:pt x="1138" y="652"/>
                </a:cubicBezTo>
                <a:cubicBezTo>
                  <a:pt x="1284" y="652"/>
                  <a:pt x="1429" y="698"/>
                  <a:pt x="1553" y="780"/>
                </a:cubicBezTo>
                <a:cubicBezTo>
                  <a:pt x="1714" y="887"/>
                  <a:pt x="1821" y="1057"/>
                  <a:pt x="1856" y="1244"/>
                </a:cubicBezTo>
                <a:cubicBezTo>
                  <a:pt x="1892" y="1431"/>
                  <a:pt x="1856" y="1628"/>
                  <a:pt x="1740" y="1788"/>
                </a:cubicBezTo>
                <a:lnTo>
                  <a:pt x="2285" y="2154"/>
                </a:lnTo>
                <a:cubicBezTo>
                  <a:pt x="2713" y="1521"/>
                  <a:pt x="2543" y="664"/>
                  <a:pt x="1919" y="236"/>
                </a:cubicBezTo>
                <a:cubicBezTo>
                  <a:pt x="1679" y="79"/>
                  <a:pt x="1409" y="0"/>
                  <a:pt x="11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 name="Google Shape;175;p8"/>
          <p:cNvGrpSpPr/>
          <p:nvPr/>
        </p:nvGrpSpPr>
        <p:grpSpPr>
          <a:xfrm rot="-3144447">
            <a:off x="6091319" y="4726591"/>
            <a:ext cx="564947" cy="516674"/>
            <a:chOff x="7951491" y="3948941"/>
            <a:chExt cx="472500" cy="432126"/>
          </a:xfrm>
        </p:grpSpPr>
        <p:sp>
          <p:nvSpPr>
            <p:cNvPr id="176" name="Google Shape;176;p8"/>
            <p:cNvSpPr/>
            <p:nvPr/>
          </p:nvSpPr>
          <p:spPr>
            <a:xfrm>
              <a:off x="7951491" y="3948941"/>
              <a:ext cx="472500" cy="432126"/>
            </a:xfrm>
            <a:custGeom>
              <a:avLst/>
              <a:gdLst/>
              <a:ahLst/>
              <a:cxnLst/>
              <a:rect l="l" t="t" r="r" b="b"/>
              <a:pathLst>
                <a:path w="6076" h="5557" extrusionOk="0">
                  <a:moveTo>
                    <a:pt x="3043" y="0"/>
                  </a:moveTo>
                  <a:cubicBezTo>
                    <a:pt x="2851" y="0"/>
                    <a:pt x="2657" y="20"/>
                    <a:pt x="2462" y="62"/>
                  </a:cubicBezTo>
                  <a:cubicBezTo>
                    <a:pt x="964" y="383"/>
                    <a:pt x="0" y="1855"/>
                    <a:pt x="321" y="3354"/>
                  </a:cubicBezTo>
                  <a:cubicBezTo>
                    <a:pt x="601" y="4658"/>
                    <a:pt x="1751" y="5557"/>
                    <a:pt x="3033" y="5557"/>
                  </a:cubicBezTo>
                  <a:cubicBezTo>
                    <a:pt x="3224" y="5557"/>
                    <a:pt x="3419" y="5537"/>
                    <a:pt x="3613" y="5495"/>
                  </a:cubicBezTo>
                  <a:cubicBezTo>
                    <a:pt x="5112" y="5174"/>
                    <a:pt x="6075" y="3702"/>
                    <a:pt x="5754" y="2203"/>
                  </a:cubicBezTo>
                  <a:cubicBezTo>
                    <a:pt x="5475" y="899"/>
                    <a:pt x="4324" y="0"/>
                    <a:pt x="3043" y="0"/>
                  </a:cubicBez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 name="Google Shape;177;p8"/>
            <p:cNvGrpSpPr/>
            <p:nvPr/>
          </p:nvGrpSpPr>
          <p:grpSpPr>
            <a:xfrm>
              <a:off x="8040998" y="4004152"/>
              <a:ext cx="305305" cy="293709"/>
              <a:chOff x="8040998" y="4004152"/>
              <a:chExt cx="305305" cy="293709"/>
            </a:xfrm>
          </p:grpSpPr>
          <p:sp>
            <p:nvSpPr>
              <p:cNvPr id="178" name="Google Shape;178;p8"/>
              <p:cNvSpPr/>
              <p:nvPr/>
            </p:nvSpPr>
            <p:spPr>
              <a:xfrm>
                <a:off x="8238677" y="4004152"/>
                <a:ext cx="36861" cy="34060"/>
              </a:xfrm>
              <a:custGeom>
                <a:avLst/>
                <a:gdLst/>
                <a:ahLst/>
                <a:cxnLst/>
                <a:rect l="l" t="t" r="r" b="b"/>
                <a:pathLst>
                  <a:path w="474" h="438" extrusionOk="0">
                    <a:moveTo>
                      <a:pt x="232" y="1"/>
                    </a:moveTo>
                    <a:cubicBezTo>
                      <a:pt x="221" y="1"/>
                      <a:pt x="209" y="1"/>
                      <a:pt x="197" y="3"/>
                    </a:cubicBezTo>
                    <a:cubicBezTo>
                      <a:pt x="81" y="30"/>
                      <a:pt x="1" y="146"/>
                      <a:pt x="27" y="262"/>
                    </a:cubicBezTo>
                    <a:cubicBezTo>
                      <a:pt x="50" y="369"/>
                      <a:pt x="139" y="437"/>
                      <a:pt x="237" y="437"/>
                    </a:cubicBezTo>
                    <a:cubicBezTo>
                      <a:pt x="253" y="437"/>
                      <a:pt x="270" y="435"/>
                      <a:pt x="286" y="432"/>
                    </a:cubicBezTo>
                    <a:cubicBezTo>
                      <a:pt x="402" y="405"/>
                      <a:pt x="473" y="289"/>
                      <a:pt x="455" y="173"/>
                    </a:cubicBezTo>
                    <a:cubicBezTo>
                      <a:pt x="431" y="69"/>
                      <a:pt x="336" y="1"/>
                      <a:pt x="23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8"/>
              <p:cNvSpPr/>
              <p:nvPr/>
            </p:nvSpPr>
            <p:spPr>
              <a:xfrm>
                <a:off x="8240777" y="4264112"/>
                <a:ext cx="36861" cy="33516"/>
              </a:xfrm>
              <a:custGeom>
                <a:avLst/>
                <a:gdLst/>
                <a:ahLst/>
                <a:cxnLst/>
                <a:rect l="l" t="t" r="r" b="b"/>
                <a:pathLst>
                  <a:path w="474" h="431" extrusionOk="0">
                    <a:moveTo>
                      <a:pt x="237" y="0"/>
                    </a:moveTo>
                    <a:cubicBezTo>
                      <a:pt x="221" y="0"/>
                      <a:pt x="204" y="2"/>
                      <a:pt x="188" y="6"/>
                    </a:cubicBezTo>
                    <a:cubicBezTo>
                      <a:pt x="72" y="24"/>
                      <a:pt x="0" y="140"/>
                      <a:pt x="18" y="255"/>
                    </a:cubicBezTo>
                    <a:cubicBezTo>
                      <a:pt x="41" y="363"/>
                      <a:pt x="130" y="431"/>
                      <a:pt x="228" y="431"/>
                    </a:cubicBezTo>
                    <a:cubicBezTo>
                      <a:pt x="244" y="431"/>
                      <a:pt x="261" y="429"/>
                      <a:pt x="277" y="425"/>
                    </a:cubicBezTo>
                    <a:cubicBezTo>
                      <a:pt x="402" y="398"/>
                      <a:pt x="473" y="291"/>
                      <a:pt x="446" y="166"/>
                    </a:cubicBezTo>
                    <a:cubicBezTo>
                      <a:pt x="423" y="67"/>
                      <a:pt x="335" y="0"/>
                      <a:pt x="23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8"/>
              <p:cNvSpPr/>
              <p:nvPr/>
            </p:nvSpPr>
            <p:spPr>
              <a:xfrm>
                <a:off x="8040998" y="4051665"/>
                <a:ext cx="75665" cy="69442"/>
              </a:xfrm>
              <a:custGeom>
                <a:avLst/>
                <a:gdLst/>
                <a:ahLst/>
                <a:cxnLst/>
                <a:rect l="l" t="t" r="r" b="b"/>
                <a:pathLst>
                  <a:path w="973" h="893" extrusionOk="0">
                    <a:moveTo>
                      <a:pt x="477" y="0"/>
                    </a:moveTo>
                    <a:cubicBezTo>
                      <a:pt x="449" y="0"/>
                      <a:pt x="421" y="3"/>
                      <a:pt x="393" y="8"/>
                    </a:cubicBezTo>
                    <a:cubicBezTo>
                      <a:pt x="152" y="61"/>
                      <a:pt x="0" y="302"/>
                      <a:pt x="54" y="543"/>
                    </a:cubicBezTo>
                    <a:cubicBezTo>
                      <a:pt x="92" y="751"/>
                      <a:pt x="277" y="893"/>
                      <a:pt x="482" y="893"/>
                    </a:cubicBezTo>
                    <a:cubicBezTo>
                      <a:pt x="515" y="893"/>
                      <a:pt x="547" y="889"/>
                      <a:pt x="580" y="882"/>
                    </a:cubicBezTo>
                    <a:cubicBezTo>
                      <a:pt x="821" y="829"/>
                      <a:pt x="972" y="597"/>
                      <a:pt x="919" y="356"/>
                    </a:cubicBezTo>
                    <a:cubicBezTo>
                      <a:pt x="880" y="143"/>
                      <a:pt x="687" y="0"/>
                      <a:pt x="47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8"/>
              <p:cNvSpPr/>
              <p:nvPr/>
            </p:nvSpPr>
            <p:spPr>
              <a:xfrm>
                <a:off x="8040998" y="4214889"/>
                <a:ext cx="43782" cy="40359"/>
              </a:xfrm>
              <a:custGeom>
                <a:avLst/>
                <a:gdLst/>
                <a:ahLst/>
                <a:cxnLst/>
                <a:rect l="l" t="t" r="r" b="b"/>
                <a:pathLst>
                  <a:path w="563" h="519" extrusionOk="0">
                    <a:moveTo>
                      <a:pt x="274" y="1"/>
                    </a:moveTo>
                    <a:cubicBezTo>
                      <a:pt x="257" y="1"/>
                      <a:pt x="240" y="2"/>
                      <a:pt x="223" y="5"/>
                    </a:cubicBezTo>
                    <a:cubicBezTo>
                      <a:pt x="89" y="32"/>
                      <a:pt x="0" y="175"/>
                      <a:pt x="27" y="309"/>
                    </a:cubicBezTo>
                    <a:cubicBezTo>
                      <a:pt x="50" y="434"/>
                      <a:pt x="164" y="519"/>
                      <a:pt x="282" y="519"/>
                    </a:cubicBezTo>
                    <a:cubicBezTo>
                      <a:pt x="298" y="519"/>
                      <a:pt x="314" y="517"/>
                      <a:pt x="330" y="514"/>
                    </a:cubicBezTo>
                    <a:cubicBezTo>
                      <a:pt x="473" y="478"/>
                      <a:pt x="562" y="344"/>
                      <a:pt x="535" y="202"/>
                    </a:cubicBezTo>
                    <a:cubicBezTo>
                      <a:pt x="504" y="84"/>
                      <a:pt x="396" y="1"/>
                      <a:pt x="274"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8"/>
              <p:cNvSpPr/>
              <p:nvPr/>
            </p:nvSpPr>
            <p:spPr>
              <a:xfrm>
                <a:off x="8302522" y="4139070"/>
                <a:ext cx="43782" cy="39892"/>
              </a:xfrm>
              <a:custGeom>
                <a:avLst/>
                <a:gdLst/>
                <a:ahLst/>
                <a:cxnLst/>
                <a:rect l="l" t="t" r="r" b="b"/>
                <a:pathLst>
                  <a:path w="563" h="513" extrusionOk="0">
                    <a:moveTo>
                      <a:pt x="286" y="0"/>
                    </a:moveTo>
                    <a:cubicBezTo>
                      <a:pt x="266" y="0"/>
                      <a:pt x="245" y="3"/>
                      <a:pt x="223" y="8"/>
                    </a:cubicBezTo>
                    <a:cubicBezTo>
                      <a:pt x="89" y="35"/>
                      <a:pt x="0" y="168"/>
                      <a:pt x="27" y="311"/>
                    </a:cubicBezTo>
                    <a:cubicBezTo>
                      <a:pt x="51" y="429"/>
                      <a:pt x="164" y="512"/>
                      <a:pt x="282" y="512"/>
                    </a:cubicBezTo>
                    <a:cubicBezTo>
                      <a:pt x="298" y="512"/>
                      <a:pt x="314" y="511"/>
                      <a:pt x="330" y="507"/>
                    </a:cubicBezTo>
                    <a:cubicBezTo>
                      <a:pt x="473" y="481"/>
                      <a:pt x="562" y="347"/>
                      <a:pt x="527" y="204"/>
                    </a:cubicBezTo>
                    <a:cubicBezTo>
                      <a:pt x="504" y="83"/>
                      <a:pt x="404" y="0"/>
                      <a:pt x="286"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8"/>
              <p:cNvSpPr/>
              <p:nvPr/>
            </p:nvSpPr>
            <p:spPr>
              <a:xfrm>
                <a:off x="8139449" y="4040467"/>
                <a:ext cx="59101" cy="53501"/>
              </a:xfrm>
              <a:custGeom>
                <a:avLst/>
                <a:gdLst/>
                <a:ahLst/>
                <a:cxnLst/>
                <a:rect l="l" t="t" r="r" b="b"/>
                <a:pathLst>
                  <a:path w="760" h="688" extrusionOk="0">
                    <a:moveTo>
                      <a:pt x="387" y="0"/>
                    </a:moveTo>
                    <a:cubicBezTo>
                      <a:pt x="362" y="0"/>
                      <a:pt x="338" y="3"/>
                      <a:pt x="313" y="9"/>
                    </a:cubicBezTo>
                    <a:cubicBezTo>
                      <a:pt x="126" y="45"/>
                      <a:pt x="1" y="232"/>
                      <a:pt x="45" y="419"/>
                    </a:cubicBezTo>
                    <a:cubicBezTo>
                      <a:pt x="76" y="573"/>
                      <a:pt x="220" y="687"/>
                      <a:pt x="379" y="687"/>
                    </a:cubicBezTo>
                    <a:cubicBezTo>
                      <a:pt x="404" y="687"/>
                      <a:pt x="430" y="684"/>
                      <a:pt x="456" y="678"/>
                    </a:cubicBezTo>
                    <a:cubicBezTo>
                      <a:pt x="634" y="643"/>
                      <a:pt x="759" y="455"/>
                      <a:pt x="714" y="277"/>
                    </a:cubicBezTo>
                    <a:cubicBezTo>
                      <a:pt x="684" y="115"/>
                      <a:pt x="540" y="0"/>
                      <a:pt x="38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8"/>
              <p:cNvSpPr/>
              <p:nvPr/>
            </p:nvSpPr>
            <p:spPr>
              <a:xfrm>
                <a:off x="8160290" y="4137748"/>
                <a:ext cx="59024" cy="53812"/>
              </a:xfrm>
              <a:custGeom>
                <a:avLst/>
                <a:gdLst/>
                <a:ahLst/>
                <a:cxnLst/>
                <a:rect l="l" t="t" r="r" b="b"/>
                <a:pathLst>
                  <a:path w="759" h="692" extrusionOk="0">
                    <a:moveTo>
                      <a:pt x="372" y="1"/>
                    </a:moveTo>
                    <a:cubicBezTo>
                      <a:pt x="349" y="1"/>
                      <a:pt x="327" y="3"/>
                      <a:pt x="304" y="7"/>
                    </a:cubicBezTo>
                    <a:cubicBezTo>
                      <a:pt x="125" y="52"/>
                      <a:pt x="0" y="230"/>
                      <a:pt x="45" y="417"/>
                    </a:cubicBezTo>
                    <a:cubicBezTo>
                      <a:pt x="76" y="582"/>
                      <a:pt x="225" y="691"/>
                      <a:pt x="381" y="691"/>
                    </a:cubicBezTo>
                    <a:cubicBezTo>
                      <a:pt x="403" y="691"/>
                      <a:pt x="425" y="689"/>
                      <a:pt x="446" y="685"/>
                    </a:cubicBezTo>
                    <a:cubicBezTo>
                      <a:pt x="634" y="640"/>
                      <a:pt x="759" y="462"/>
                      <a:pt x="714" y="275"/>
                    </a:cubicBezTo>
                    <a:cubicBezTo>
                      <a:pt x="683" y="110"/>
                      <a:pt x="534" y="1"/>
                      <a:pt x="37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8"/>
              <p:cNvSpPr/>
              <p:nvPr/>
            </p:nvSpPr>
            <p:spPr>
              <a:xfrm>
                <a:off x="8139449" y="4231996"/>
                <a:ext cx="71544" cy="65865"/>
              </a:xfrm>
              <a:custGeom>
                <a:avLst/>
                <a:gdLst/>
                <a:ahLst/>
                <a:cxnLst/>
                <a:rect l="l" t="t" r="r" b="b"/>
                <a:pathLst>
                  <a:path w="920" h="847" extrusionOk="0">
                    <a:moveTo>
                      <a:pt x="458" y="0"/>
                    </a:moveTo>
                    <a:cubicBezTo>
                      <a:pt x="431" y="0"/>
                      <a:pt x="403" y="3"/>
                      <a:pt x="375" y="8"/>
                    </a:cubicBezTo>
                    <a:cubicBezTo>
                      <a:pt x="144" y="62"/>
                      <a:pt x="1" y="285"/>
                      <a:pt x="54" y="508"/>
                    </a:cubicBezTo>
                    <a:cubicBezTo>
                      <a:pt x="93" y="711"/>
                      <a:pt x="270" y="846"/>
                      <a:pt x="469" y="846"/>
                    </a:cubicBezTo>
                    <a:cubicBezTo>
                      <a:pt x="497" y="846"/>
                      <a:pt x="525" y="843"/>
                      <a:pt x="554" y="838"/>
                    </a:cubicBezTo>
                    <a:cubicBezTo>
                      <a:pt x="777" y="784"/>
                      <a:pt x="920" y="561"/>
                      <a:pt x="875" y="338"/>
                    </a:cubicBezTo>
                    <a:cubicBezTo>
                      <a:pt x="836" y="135"/>
                      <a:pt x="653" y="0"/>
                      <a:pt x="458"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6" name="Google Shape;186;p8"/>
          <p:cNvGrpSpPr/>
          <p:nvPr/>
        </p:nvGrpSpPr>
        <p:grpSpPr>
          <a:xfrm>
            <a:off x="6255729" y="212713"/>
            <a:ext cx="848629" cy="654573"/>
            <a:chOff x="3206237" y="4273754"/>
            <a:chExt cx="855128" cy="659520"/>
          </a:xfrm>
        </p:grpSpPr>
        <p:sp>
          <p:nvSpPr>
            <p:cNvPr id="187" name="Google Shape;187;p8"/>
            <p:cNvSpPr/>
            <p:nvPr/>
          </p:nvSpPr>
          <p:spPr>
            <a:xfrm rot="-3656457">
              <a:off x="3481242" y="4199148"/>
              <a:ext cx="305118" cy="808732"/>
            </a:xfrm>
            <a:custGeom>
              <a:avLst/>
              <a:gdLst/>
              <a:ahLst/>
              <a:cxnLst/>
              <a:rect l="l" t="t" r="r" b="b"/>
              <a:pathLst>
                <a:path w="12205" h="32350" extrusionOk="0">
                  <a:moveTo>
                    <a:pt x="4533" y="1374"/>
                  </a:moveTo>
                  <a:cubicBezTo>
                    <a:pt x="4426" y="2302"/>
                    <a:pt x="4122" y="2855"/>
                    <a:pt x="3783" y="3462"/>
                  </a:cubicBezTo>
                  <a:cubicBezTo>
                    <a:pt x="3355" y="4265"/>
                    <a:pt x="2838" y="5157"/>
                    <a:pt x="2838" y="6888"/>
                  </a:cubicBezTo>
                  <a:cubicBezTo>
                    <a:pt x="2838" y="8618"/>
                    <a:pt x="3355" y="9528"/>
                    <a:pt x="3783" y="10313"/>
                  </a:cubicBezTo>
                  <a:cubicBezTo>
                    <a:pt x="4211" y="11063"/>
                    <a:pt x="4568" y="11705"/>
                    <a:pt x="4568" y="13079"/>
                  </a:cubicBezTo>
                  <a:cubicBezTo>
                    <a:pt x="4568" y="14453"/>
                    <a:pt x="4211" y="15095"/>
                    <a:pt x="3783" y="15845"/>
                  </a:cubicBezTo>
                  <a:cubicBezTo>
                    <a:pt x="3355" y="16648"/>
                    <a:pt x="2838" y="17558"/>
                    <a:pt x="2838" y="19270"/>
                  </a:cubicBezTo>
                  <a:cubicBezTo>
                    <a:pt x="2838" y="21001"/>
                    <a:pt x="3355" y="21911"/>
                    <a:pt x="3783" y="22714"/>
                  </a:cubicBezTo>
                  <a:cubicBezTo>
                    <a:pt x="4211" y="23463"/>
                    <a:pt x="4568" y="24106"/>
                    <a:pt x="4568" y="25480"/>
                  </a:cubicBezTo>
                  <a:cubicBezTo>
                    <a:pt x="4568" y="26854"/>
                    <a:pt x="4211" y="27496"/>
                    <a:pt x="3783" y="28245"/>
                  </a:cubicBezTo>
                  <a:cubicBezTo>
                    <a:pt x="3409" y="28923"/>
                    <a:pt x="2980" y="29691"/>
                    <a:pt x="2873" y="30993"/>
                  </a:cubicBezTo>
                  <a:lnTo>
                    <a:pt x="1410" y="30993"/>
                  </a:lnTo>
                  <a:cubicBezTo>
                    <a:pt x="1499" y="30065"/>
                    <a:pt x="1803" y="29512"/>
                    <a:pt x="2142" y="28905"/>
                  </a:cubicBezTo>
                  <a:cubicBezTo>
                    <a:pt x="2588" y="28103"/>
                    <a:pt x="3087" y="27210"/>
                    <a:pt x="3087" y="25480"/>
                  </a:cubicBezTo>
                  <a:cubicBezTo>
                    <a:pt x="3087" y="23749"/>
                    <a:pt x="2588" y="22839"/>
                    <a:pt x="2142" y="22054"/>
                  </a:cubicBezTo>
                  <a:cubicBezTo>
                    <a:pt x="1731" y="21304"/>
                    <a:pt x="1374" y="20644"/>
                    <a:pt x="1374" y="19270"/>
                  </a:cubicBezTo>
                  <a:cubicBezTo>
                    <a:pt x="1374" y="17914"/>
                    <a:pt x="1731" y="17254"/>
                    <a:pt x="2142" y="16505"/>
                  </a:cubicBezTo>
                  <a:cubicBezTo>
                    <a:pt x="2588" y="15720"/>
                    <a:pt x="3087" y="14810"/>
                    <a:pt x="3087" y="13079"/>
                  </a:cubicBezTo>
                  <a:cubicBezTo>
                    <a:pt x="3087" y="11366"/>
                    <a:pt x="2588" y="10456"/>
                    <a:pt x="2142" y="9653"/>
                  </a:cubicBezTo>
                  <a:cubicBezTo>
                    <a:pt x="1731" y="8904"/>
                    <a:pt x="1374" y="8262"/>
                    <a:pt x="1374" y="6888"/>
                  </a:cubicBezTo>
                  <a:cubicBezTo>
                    <a:pt x="1374" y="5514"/>
                    <a:pt x="1731" y="4871"/>
                    <a:pt x="2142" y="4122"/>
                  </a:cubicBezTo>
                  <a:cubicBezTo>
                    <a:pt x="2534" y="3444"/>
                    <a:pt x="2945" y="2677"/>
                    <a:pt x="3070" y="1374"/>
                  </a:cubicBezTo>
                  <a:close/>
                  <a:moveTo>
                    <a:pt x="6816" y="1374"/>
                  </a:moveTo>
                  <a:cubicBezTo>
                    <a:pt x="6709" y="2302"/>
                    <a:pt x="6406" y="2855"/>
                    <a:pt x="6067" y="3462"/>
                  </a:cubicBezTo>
                  <a:cubicBezTo>
                    <a:pt x="5639" y="4265"/>
                    <a:pt x="5121" y="5157"/>
                    <a:pt x="5121" y="6888"/>
                  </a:cubicBezTo>
                  <a:cubicBezTo>
                    <a:pt x="5121" y="8618"/>
                    <a:pt x="5639" y="9528"/>
                    <a:pt x="6067" y="10313"/>
                  </a:cubicBezTo>
                  <a:cubicBezTo>
                    <a:pt x="6495" y="11063"/>
                    <a:pt x="6852" y="11705"/>
                    <a:pt x="6852" y="13079"/>
                  </a:cubicBezTo>
                  <a:cubicBezTo>
                    <a:pt x="6852" y="14453"/>
                    <a:pt x="6495" y="15095"/>
                    <a:pt x="6067" y="15845"/>
                  </a:cubicBezTo>
                  <a:cubicBezTo>
                    <a:pt x="5639" y="16648"/>
                    <a:pt x="5121" y="17558"/>
                    <a:pt x="5121" y="19270"/>
                  </a:cubicBezTo>
                  <a:cubicBezTo>
                    <a:pt x="5121" y="21001"/>
                    <a:pt x="5639" y="21911"/>
                    <a:pt x="6067" y="22714"/>
                  </a:cubicBezTo>
                  <a:cubicBezTo>
                    <a:pt x="6495" y="23463"/>
                    <a:pt x="6852" y="24106"/>
                    <a:pt x="6852" y="25480"/>
                  </a:cubicBezTo>
                  <a:cubicBezTo>
                    <a:pt x="6852" y="26854"/>
                    <a:pt x="6495" y="27496"/>
                    <a:pt x="6067" y="28245"/>
                  </a:cubicBezTo>
                  <a:cubicBezTo>
                    <a:pt x="5692" y="28923"/>
                    <a:pt x="5264" y="29691"/>
                    <a:pt x="5157" y="30993"/>
                  </a:cubicBezTo>
                  <a:lnTo>
                    <a:pt x="4247" y="30993"/>
                  </a:lnTo>
                  <a:cubicBezTo>
                    <a:pt x="4354" y="30065"/>
                    <a:pt x="4640" y="29512"/>
                    <a:pt x="4979" y="28905"/>
                  </a:cubicBezTo>
                  <a:cubicBezTo>
                    <a:pt x="5425" y="28103"/>
                    <a:pt x="5924" y="27210"/>
                    <a:pt x="5924" y="25480"/>
                  </a:cubicBezTo>
                  <a:cubicBezTo>
                    <a:pt x="5924" y="23749"/>
                    <a:pt x="5425" y="22839"/>
                    <a:pt x="4979" y="22054"/>
                  </a:cubicBezTo>
                  <a:cubicBezTo>
                    <a:pt x="4568" y="21304"/>
                    <a:pt x="4211" y="20644"/>
                    <a:pt x="4211" y="19270"/>
                  </a:cubicBezTo>
                  <a:cubicBezTo>
                    <a:pt x="4211" y="17914"/>
                    <a:pt x="4568" y="17254"/>
                    <a:pt x="4979" y="16505"/>
                  </a:cubicBezTo>
                  <a:cubicBezTo>
                    <a:pt x="5425" y="15720"/>
                    <a:pt x="5924" y="14810"/>
                    <a:pt x="5924" y="13079"/>
                  </a:cubicBezTo>
                  <a:cubicBezTo>
                    <a:pt x="5924" y="11366"/>
                    <a:pt x="5425" y="10456"/>
                    <a:pt x="4979" y="9653"/>
                  </a:cubicBezTo>
                  <a:cubicBezTo>
                    <a:pt x="4568" y="8904"/>
                    <a:pt x="4211" y="8262"/>
                    <a:pt x="4211" y="6888"/>
                  </a:cubicBezTo>
                  <a:cubicBezTo>
                    <a:pt x="4211" y="5514"/>
                    <a:pt x="4568" y="4871"/>
                    <a:pt x="4979" y="4122"/>
                  </a:cubicBezTo>
                  <a:cubicBezTo>
                    <a:pt x="5371" y="3444"/>
                    <a:pt x="5799" y="2677"/>
                    <a:pt x="5906" y="1374"/>
                  </a:cubicBezTo>
                  <a:close/>
                  <a:moveTo>
                    <a:pt x="10795" y="1374"/>
                  </a:moveTo>
                  <a:cubicBezTo>
                    <a:pt x="10706" y="2302"/>
                    <a:pt x="10403" y="2855"/>
                    <a:pt x="10064" y="3462"/>
                  </a:cubicBezTo>
                  <a:cubicBezTo>
                    <a:pt x="9618" y="4265"/>
                    <a:pt x="9118" y="5157"/>
                    <a:pt x="9118" y="6888"/>
                  </a:cubicBezTo>
                  <a:cubicBezTo>
                    <a:pt x="9118" y="8618"/>
                    <a:pt x="9618" y="9528"/>
                    <a:pt x="10064" y="10313"/>
                  </a:cubicBezTo>
                  <a:cubicBezTo>
                    <a:pt x="10474" y="11063"/>
                    <a:pt x="10831" y="11705"/>
                    <a:pt x="10831" y="13079"/>
                  </a:cubicBezTo>
                  <a:cubicBezTo>
                    <a:pt x="10831" y="14453"/>
                    <a:pt x="10474" y="15095"/>
                    <a:pt x="10064" y="15845"/>
                  </a:cubicBezTo>
                  <a:cubicBezTo>
                    <a:pt x="9618" y="16648"/>
                    <a:pt x="9118" y="17558"/>
                    <a:pt x="9118" y="19270"/>
                  </a:cubicBezTo>
                  <a:cubicBezTo>
                    <a:pt x="9118" y="21001"/>
                    <a:pt x="9618" y="21911"/>
                    <a:pt x="10064" y="22714"/>
                  </a:cubicBezTo>
                  <a:cubicBezTo>
                    <a:pt x="10474" y="23463"/>
                    <a:pt x="10831" y="24106"/>
                    <a:pt x="10831" y="25480"/>
                  </a:cubicBezTo>
                  <a:cubicBezTo>
                    <a:pt x="10831" y="26854"/>
                    <a:pt x="10474" y="27496"/>
                    <a:pt x="10064" y="28245"/>
                  </a:cubicBezTo>
                  <a:cubicBezTo>
                    <a:pt x="9671" y="28923"/>
                    <a:pt x="9261" y="29691"/>
                    <a:pt x="9136" y="30993"/>
                  </a:cubicBezTo>
                  <a:lnTo>
                    <a:pt x="6531" y="30993"/>
                  </a:lnTo>
                  <a:cubicBezTo>
                    <a:pt x="6638" y="30065"/>
                    <a:pt x="6924" y="29512"/>
                    <a:pt x="7263" y="28905"/>
                  </a:cubicBezTo>
                  <a:cubicBezTo>
                    <a:pt x="7709" y="28103"/>
                    <a:pt x="8208" y="27210"/>
                    <a:pt x="8208" y="25480"/>
                  </a:cubicBezTo>
                  <a:cubicBezTo>
                    <a:pt x="8208" y="23749"/>
                    <a:pt x="7709" y="22839"/>
                    <a:pt x="7263" y="22054"/>
                  </a:cubicBezTo>
                  <a:cubicBezTo>
                    <a:pt x="6852" y="21304"/>
                    <a:pt x="6495" y="20644"/>
                    <a:pt x="6495" y="19270"/>
                  </a:cubicBezTo>
                  <a:cubicBezTo>
                    <a:pt x="6495" y="17914"/>
                    <a:pt x="6852" y="17254"/>
                    <a:pt x="7263" y="16505"/>
                  </a:cubicBezTo>
                  <a:cubicBezTo>
                    <a:pt x="7709" y="15720"/>
                    <a:pt x="8208" y="14810"/>
                    <a:pt x="8208" y="13079"/>
                  </a:cubicBezTo>
                  <a:cubicBezTo>
                    <a:pt x="8208" y="11366"/>
                    <a:pt x="7709" y="10456"/>
                    <a:pt x="7263" y="9653"/>
                  </a:cubicBezTo>
                  <a:cubicBezTo>
                    <a:pt x="6852" y="8904"/>
                    <a:pt x="6495" y="8262"/>
                    <a:pt x="6495" y="6888"/>
                  </a:cubicBezTo>
                  <a:cubicBezTo>
                    <a:pt x="6495" y="5514"/>
                    <a:pt x="6852" y="4871"/>
                    <a:pt x="7263" y="4122"/>
                  </a:cubicBezTo>
                  <a:cubicBezTo>
                    <a:pt x="7655" y="3444"/>
                    <a:pt x="8083" y="2677"/>
                    <a:pt x="8190" y="1374"/>
                  </a:cubicBezTo>
                  <a:close/>
                  <a:moveTo>
                    <a:pt x="2409" y="0"/>
                  </a:moveTo>
                  <a:cubicBezTo>
                    <a:pt x="2035" y="0"/>
                    <a:pt x="1731" y="322"/>
                    <a:pt x="1731" y="696"/>
                  </a:cubicBezTo>
                  <a:cubicBezTo>
                    <a:pt x="1731" y="2070"/>
                    <a:pt x="1374" y="2712"/>
                    <a:pt x="946" y="3462"/>
                  </a:cubicBezTo>
                  <a:cubicBezTo>
                    <a:pt x="500" y="4265"/>
                    <a:pt x="1" y="5157"/>
                    <a:pt x="1" y="6888"/>
                  </a:cubicBezTo>
                  <a:cubicBezTo>
                    <a:pt x="1" y="8618"/>
                    <a:pt x="500" y="9510"/>
                    <a:pt x="946" y="10313"/>
                  </a:cubicBezTo>
                  <a:cubicBezTo>
                    <a:pt x="1374" y="11063"/>
                    <a:pt x="1731" y="11705"/>
                    <a:pt x="1731" y="13079"/>
                  </a:cubicBezTo>
                  <a:cubicBezTo>
                    <a:pt x="1731" y="14453"/>
                    <a:pt x="1374" y="15095"/>
                    <a:pt x="946" y="15845"/>
                  </a:cubicBezTo>
                  <a:cubicBezTo>
                    <a:pt x="500" y="16648"/>
                    <a:pt x="1" y="17558"/>
                    <a:pt x="1" y="19270"/>
                  </a:cubicBezTo>
                  <a:cubicBezTo>
                    <a:pt x="1" y="21001"/>
                    <a:pt x="500" y="21911"/>
                    <a:pt x="946" y="22714"/>
                  </a:cubicBezTo>
                  <a:cubicBezTo>
                    <a:pt x="1374" y="23463"/>
                    <a:pt x="1731" y="24106"/>
                    <a:pt x="1731" y="25480"/>
                  </a:cubicBezTo>
                  <a:cubicBezTo>
                    <a:pt x="1731" y="26854"/>
                    <a:pt x="1374" y="27496"/>
                    <a:pt x="946" y="28245"/>
                  </a:cubicBezTo>
                  <a:cubicBezTo>
                    <a:pt x="500" y="29048"/>
                    <a:pt x="1" y="29940"/>
                    <a:pt x="1" y="31671"/>
                  </a:cubicBezTo>
                  <a:cubicBezTo>
                    <a:pt x="1" y="32046"/>
                    <a:pt x="304" y="32349"/>
                    <a:pt x="696" y="32349"/>
                  </a:cubicBezTo>
                  <a:lnTo>
                    <a:pt x="9796" y="32349"/>
                  </a:lnTo>
                  <a:cubicBezTo>
                    <a:pt x="10171" y="32349"/>
                    <a:pt x="10474" y="32046"/>
                    <a:pt x="10474" y="31671"/>
                  </a:cubicBezTo>
                  <a:cubicBezTo>
                    <a:pt x="10474" y="30297"/>
                    <a:pt x="10831" y="29655"/>
                    <a:pt x="11259" y="28905"/>
                  </a:cubicBezTo>
                  <a:cubicBezTo>
                    <a:pt x="11705" y="28103"/>
                    <a:pt x="12205" y="27193"/>
                    <a:pt x="12205" y="25480"/>
                  </a:cubicBezTo>
                  <a:cubicBezTo>
                    <a:pt x="12205" y="23749"/>
                    <a:pt x="11705" y="22839"/>
                    <a:pt x="11259" y="22054"/>
                  </a:cubicBezTo>
                  <a:cubicBezTo>
                    <a:pt x="10831" y="21304"/>
                    <a:pt x="10474" y="20644"/>
                    <a:pt x="10474" y="19270"/>
                  </a:cubicBezTo>
                  <a:cubicBezTo>
                    <a:pt x="10474" y="17914"/>
                    <a:pt x="10831" y="17254"/>
                    <a:pt x="11259" y="16505"/>
                  </a:cubicBezTo>
                  <a:cubicBezTo>
                    <a:pt x="11705" y="15720"/>
                    <a:pt x="12205" y="14810"/>
                    <a:pt x="12205" y="13079"/>
                  </a:cubicBezTo>
                  <a:cubicBezTo>
                    <a:pt x="12205" y="11366"/>
                    <a:pt x="11705" y="10456"/>
                    <a:pt x="11259" y="9653"/>
                  </a:cubicBezTo>
                  <a:cubicBezTo>
                    <a:pt x="10831" y="8904"/>
                    <a:pt x="10474" y="8262"/>
                    <a:pt x="10474" y="6888"/>
                  </a:cubicBezTo>
                  <a:cubicBezTo>
                    <a:pt x="10474" y="5514"/>
                    <a:pt x="10831" y="4871"/>
                    <a:pt x="11259" y="4122"/>
                  </a:cubicBezTo>
                  <a:cubicBezTo>
                    <a:pt x="11705" y="3319"/>
                    <a:pt x="12205" y="2427"/>
                    <a:pt x="12205" y="696"/>
                  </a:cubicBezTo>
                  <a:cubicBezTo>
                    <a:pt x="12205" y="322"/>
                    <a:pt x="11902" y="0"/>
                    <a:pt x="11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8"/>
            <p:cNvSpPr/>
            <p:nvPr/>
          </p:nvSpPr>
          <p:spPr>
            <a:xfrm rot="-3656457">
              <a:off x="3594045" y="4245844"/>
              <a:ext cx="66049" cy="740483"/>
            </a:xfrm>
            <a:custGeom>
              <a:avLst/>
              <a:gdLst/>
              <a:ahLst/>
              <a:cxnLst/>
              <a:rect l="l" t="t" r="r" b="b"/>
              <a:pathLst>
                <a:path w="2642"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946" y="29619"/>
                  </a:lnTo>
                  <a:cubicBezTo>
                    <a:pt x="1053" y="28317"/>
                    <a:pt x="1481" y="27549"/>
                    <a:pt x="1856" y="26871"/>
                  </a:cubicBezTo>
                  <a:cubicBezTo>
                    <a:pt x="2284" y="26122"/>
                    <a:pt x="2641" y="25480"/>
                    <a:pt x="2641" y="24106"/>
                  </a:cubicBezTo>
                  <a:cubicBezTo>
                    <a:pt x="2641" y="22732"/>
                    <a:pt x="2284" y="22089"/>
                    <a:pt x="1856" y="21340"/>
                  </a:cubicBezTo>
                  <a:cubicBezTo>
                    <a:pt x="1428" y="20537"/>
                    <a:pt x="910" y="19627"/>
                    <a:pt x="910" y="17914"/>
                  </a:cubicBezTo>
                  <a:cubicBezTo>
                    <a:pt x="910" y="16184"/>
                    <a:pt x="1428" y="15274"/>
                    <a:pt x="1856" y="14471"/>
                  </a:cubicBezTo>
                  <a:cubicBezTo>
                    <a:pt x="2284" y="13721"/>
                    <a:pt x="2641" y="13079"/>
                    <a:pt x="2641" y="11705"/>
                  </a:cubicBezTo>
                  <a:cubicBezTo>
                    <a:pt x="2641" y="10331"/>
                    <a:pt x="2284" y="9689"/>
                    <a:pt x="1856" y="8939"/>
                  </a:cubicBezTo>
                  <a:cubicBezTo>
                    <a:pt x="1428" y="8154"/>
                    <a:pt x="910" y="7244"/>
                    <a:pt x="910" y="5514"/>
                  </a:cubicBezTo>
                  <a:cubicBezTo>
                    <a:pt x="910" y="3783"/>
                    <a:pt x="1428" y="2891"/>
                    <a:pt x="1856" y="2088"/>
                  </a:cubicBezTo>
                  <a:cubicBezTo>
                    <a:pt x="2195" y="1481"/>
                    <a:pt x="2498" y="928"/>
                    <a:pt x="26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8"/>
            <p:cNvSpPr/>
            <p:nvPr/>
          </p:nvSpPr>
          <p:spPr>
            <a:xfrm rot="-3656457">
              <a:off x="3556043" y="4301800"/>
              <a:ext cx="79873" cy="740483"/>
            </a:xfrm>
            <a:custGeom>
              <a:avLst/>
              <a:gdLst/>
              <a:ahLst/>
              <a:cxnLst/>
              <a:rect l="l" t="t" r="r" b="b"/>
              <a:pathLst>
                <a:path w="3195" h="29620" extrusionOk="0">
                  <a:moveTo>
                    <a:pt x="1696" y="0"/>
                  </a:moveTo>
                  <a:cubicBezTo>
                    <a:pt x="1571"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25" y="28691"/>
                    <a:pt x="36" y="29619"/>
                  </a:cubicBezTo>
                  <a:lnTo>
                    <a:pt x="1499" y="29619"/>
                  </a:lnTo>
                  <a:cubicBezTo>
                    <a:pt x="1606" y="28317"/>
                    <a:pt x="2035" y="27549"/>
                    <a:pt x="2409" y="26871"/>
                  </a:cubicBezTo>
                  <a:cubicBezTo>
                    <a:pt x="2837" y="26122"/>
                    <a:pt x="3194" y="25480"/>
                    <a:pt x="3194" y="24106"/>
                  </a:cubicBezTo>
                  <a:cubicBezTo>
                    <a:pt x="3194" y="22732"/>
                    <a:pt x="2837" y="22089"/>
                    <a:pt x="2409" y="21340"/>
                  </a:cubicBezTo>
                  <a:cubicBezTo>
                    <a:pt x="1981" y="20537"/>
                    <a:pt x="1464" y="19627"/>
                    <a:pt x="1464" y="17914"/>
                  </a:cubicBezTo>
                  <a:cubicBezTo>
                    <a:pt x="1464" y="16184"/>
                    <a:pt x="1981" y="15274"/>
                    <a:pt x="2409" y="14471"/>
                  </a:cubicBezTo>
                  <a:cubicBezTo>
                    <a:pt x="2837" y="13721"/>
                    <a:pt x="3194" y="13079"/>
                    <a:pt x="3194" y="11705"/>
                  </a:cubicBezTo>
                  <a:cubicBezTo>
                    <a:pt x="3194" y="10331"/>
                    <a:pt x="2837" y="9689"/>
                    <a:pt x="2409" y="8939"/>
                  </a:cubicBezTo>
                  <a:cubicBezTo>
                    <a:pt x="1981" y="8154"/>
                    <a:pt x="1464" y="7244"/>
                    <a:pt x="1464" y="5514"/>
                  </a:cubicBezTo>
                  <a:cubicBezTo>
                    <a:pt x="1464" y="3783"/>
                    <a:pt x="1981" y="2891"/>
                    <a:pt x="2409" y="2088"/>
                  </a:cubicBezTo>
                  <a:cubicBezTo>
                    <a:pt x="2748" y="1481"/>
                    <a:pt x="3052" y="928"/>
                    <a:pt x="3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8"/>
            <p:cNvSpPr/>
            <p:nvPr/>
          </p:nvSpPr>
          <p:spPr>
            <a:xfrm rot="-3656457">
              <a:off x="3610881" y="4177411"/>
              <a:ext cx="108423" cy="740483"/>
            </a:xfrm>
            <a:custGeom>
              <a:avLst/>
              <a:gdLst/>
              <a:ahLst/>
              <a:cxnLst/>
              <a:rect l="l" t="t" r="r" b="b"/>
              <a:pathLst>
                <a:path w="4337"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31"/>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2641" y="29619"/>
                  </a:lnTo>
                  <a:cubicBezTo>
                    <a:pt x="2766" y="28317"/>
                    <a:pt x="3176" y="27549"/>
                    <a:pt x="3569" y="26871"/>
                  </a:cubicBezTo>
                  <a:cubicBezTo>
                    <a:pt x="3979" y="26122"/>
                    <a:pt x="4336" y="25480"/>
                    <a:pt x="4336" y="24106"/>
                  </a:cubicBezTo>
                  <a:cubicBezTo>
                    <a:pt x="4336" y="22732"/>
                    <a:pt x="3979" y="22089"/>
                    <a:pt x="3569" y="21340"/>
                  </a:cubicBezTo>
                  <a:cubicBezTo>
                    <a:pt x="3123" y="20537"/>
                    <a:pt x="2623" y="19627"/>
                    <a:pt x="2623" y="17914"/>
                  </a:cubicBezTo>
                  <a:cubicBezTo>
                    <a:pt x="2623" y="16184"/>
                    <a:pt x="3123" y="15274"/>
                    <a:pt x="3569" y="14471"/>
                  </a:cubicBezTo>
                  <a:cubicBezTo>
                    <a:pt x="3979" y="13721"/>
                    <a:pt x="4336" y="13079"/>
                    <a:pt x="4336" y="11705"/>
                  </a:cubicBezTo>
                  <a:cubicBezTo>
                    <a:pt x="4336" y="10331"/>
                    <a:pt x="3979" y="9689"/>
                    <a:pt x="3569" y="8939"/>
                  </a:cubicBezTo>
                  <a:cubicBezTo>
                    <a:pt x="3123" y="8154"/>
                    <a:pt x="2623" y="7244"/>
                    <a:pt x="2623" y="5514"/>
                  </a:cubicBezTo>
                  <a:cubicBezTo>
                    <a:pt x="2623" y="3783"/>
                    <a:pt x="3123" y="2891"/>
                    <a:pt x="3569" y="2088"/>
                  </a:cubicBezTo>
                  <a:cubicBezTo>
                    <a:pt x="3908" y="1481"/>
                    <a:pt x="4211" y="928"/>
                    <a:pt x="4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8"/>
          <p:cNvGrpSpPr/>
          <p:nvPr/>
        </p:nvGrpSpPr>
        <p:grpSpPr>
          <a:xfrm>
            <a:off x="-243979" y="2674868"/>
            <a:ext cx="643542" cy="660690"/>
            <a:chOff x="-509825" y="2500600"/>
            <a:chExt cx="949316" cy="974613"/>
          </a:xfrm>
        </p:grpSpPr>
        <p:sp>
          <p:nvSpPr>
            <p:cNvPr id="192" name="Google Shape;192;p8"/>
            <p:cNvSpPr/>
            <p:nvPr/>
          </p:nvSpPr>
          <p:spPr>
            <a:xfrm>
              <a:off x="-509825" y="2500600"/>
              <a:ext cx="949316" cy="974613"/>
            </a:xfrm>
            <a:custGeom>
              <a:avLst/>
              <a:gdLst/>
              <a:ahLst/>
              <a:cxnLst/>
              <a:rect l="l" t="t" r="r" b="b"/>
              <a:pathLst>
                <a:path w="29459" h="30244" extrusionOk="0">
                  <a:moveTo>
                    <a:pt x="15684" y="1482"/>
                  </a:moveTo>
                  <a:lnTo>
                    <a:pt x="16487" y="2641"/>
                  </a:lnTo>
                  <a:cubicBezTo>
                    <a:pt x="16148" y="2713"/>
                    <a:pt x="15880" y="2820"/>
                    <a:pt x="15684" y="3034"/>
                  </a:cubicBezTo>
                  <a:cubicBezTo>
                    <a:pt x="15291" y="3426"/>
                    <a:pt x="15309" y="3926"/>
                    <a:pt x="15327" y="4551"/>
                  </a:cubicBezTo>
                  <a:cubicBezTo>
                    <a:pt x="15327" y="4783"/>
                    <a:pt x="15345" y="6977"/>
                    <a:pt x="15345" y="6977"/>
                  </a:cubicBezTo>
                  <a:cubicBezTo>
                    <a:pt x="15345" y="7173"/>
                    <a:pt x="15416" y="7370"/>
                    <a:pt x="15559" y="7495"/>
                  </a:cubicBezTo>
                  <a:cubicBezTo>
                    <a:pt x="15702" y="7637"/>
                    <a:pt x="15880" y="7709"/>
                    <a:pt x="16077" y="7709"/>
                  </a:cubicBezTo>
                  <a:cubicBezTo>
                    <a:pt x="16077" y="7709"/>
                    <a:pt x="16079" y="7709"/>
                    <a:pt x="16083" y="7709"/>
                  </a:cubicBezTo>
                  <a:cubicBezTo>
                    <a:pt x="16238" y="7709"/>
                    <a:pt x="19040" y="7726"/>
                    <a:pt x="22286" y="9279"/>
                  </a:cubicBezTo>
                  <a:cubicBezTo>
                    <a:pt x="21608" y="9546"/>
                    <a:pt x="20644" y="9814"/>
                    <a:pt x="19449" y="9886"/>
                  </a:cubicBezTo>
                  <a:cubicBezTo>
                    <a:pt x="19199" y="9886"/>
                    <a:pt x="18985" y="10028"/>
                    <a:pt x="18860" y="10225"/>
                  </a:cubicBezTo>
                  <a:cubicBezTo>
                    <a:pt x="18735" y="10439"/>
                    <a:pt x="18717" y="10706"/>
                    <a:pt x="18824" y="10920"/>
                  </a:cubicBezTo>
                  <a:cubicBezTo>
                    <a:pt x="18824" y="10938"/>
                    <a:pt x="19306" y="11955"/>
                    <a:pt x="18789" y="13097"/>
                  </a:cubicBezTo>
                  <a:cubicBezTo>
                    <a:pt x="17861" y="12187"/>
                    <a:pt x="16166" y="10653"/>
                    <a:pt x="14952" y="10278"/>
                  </a:cubicBezTo>
                  <a:cubicBezTo>
                    <a:pt x="14874" y="10258"/>
                    <a:pt x="14796" y="10244"/>
                    <a:pt x="14715" y="10244"/>
                  </a:cubicBezTo>
                  <a:cubicBezTo>
                    <a:pt x="14648" y="10244"/>
                    <a:pt x="14579" y="10254"/>
                    <a:pt x="14506" y="10278"/>
                  </a:cubicBezTo>
                  <a:cubicBezTo>
                    <a:pt x="13293" y="10653"/>
                    <a:pt x="11598" y="12187"/>
                    <a:pt x="10670" y="13097"/>
                  </a:cubicBezTo>
                  <a:cubicBezTo>
                    <a:pt x="10171" y="11973"/>
                    <a:pt x="10617" y="10956"/>
                    <a:pt x="10635" y="10920"/>
                  </a:cubicBezTo>
                  <a:cubicBezTo>
                    <a:pt x="10742" y="10688"/>
                    <a:pt x="10724" y="10439"/>
                    <a:pt x="10599" y="10225"/>
                  </a:cubicBezTo>
                  <a:cubicBezTo>
                    <a:pt x="10474" y="10028"/>
                    <a:pt x="10260" y="9886"/>
                    <a:pt x="10010" y="9868"/>
                  </a:cubicBezTo>
                  <a:cubicBezTo>
                    <a:pt x="8832" y="9814"/>
                    <a:pt x="7851" y="9546"/>
                    <a:pt x="7173" y="9279"/>
                  </a:cubicBezTo>
                  <a:cubicBezTo>
                    <a:pt x="10419" y="7726"/>
                    <a:pt x="13221" y="7709"/>
                    <a:pt x="13376" y="7709"/>
                  </a:cubicBezTo>
                  <a:cubicBezTo>
                    <a:pt x="13379" y="7709"/>
                    <a:pt x="13382" y="7709"/>
                    <a:pt x="13382" y="7709"/>
                  </a:cubicBezTo>
                  <a:cubicBezTo>
                    <a:pt x="13579" y="7709"/>
                    <a:pt x="13757" y="7637"/>
                    <a:pt x="13900" y="7495"/>
                  </a:cubicBezTo>
                  <a:cubicBezTo>
                    <a:pt x="14043" y="7370"/>
                    <a:pt x="14114" y="7173"/>
                    <a:pt x="14114" y="6977"/>
                  </a:cubicBezTo>
                  <a:lnTo>
                    <a:pt x="14114" y="2624"/>
                  </a:lnTo>
                  <a:cubicBezTo>
                    <a:pt x="14132" y="2588"/>
                    <a:pt x="14096" y="1482"/>
                    <a:pt x="15167" y="1482"/>
                  </a:cubicBezTo>
                  <a:close/>
                  <a:moveTo>
                    <a:pt x="22643" y="10706"/>
                  </a:moveTo>
                  <a:cubicBezTo>
                    <a:pt x="24445" y="11366"/>
                    <a:pt x="27995" y="13401"/>
                    <a:pt x="27978" y="19074"/>
                  </a:cubicBezTo>
                  <a:cubicBezTo>
                    <a:pt x="27960" y="21894"/>
                    <a:pt x="26657" y="24320"/>
                    <a:pt x="24177" y="26087"/>
                  </a:cubicBezTo>
                  <a:cubicBezTo>
                    <a:pt x="21768" y="27817"/>
                    <a:pt x="18414" y="28781"/>
                    <a:pt x="14738" y="28781"/>
                  </a:cubicBezTo>
                  <a:cubicBezTo>
                    <a:pt x="11045" y="28781"/>
                    <a:pt x="7691" y="27817"/>
                    <a:pt x="5282" y="26087"/>
                  </a:cubicBezTo>
                  <a:cubicBezTo>
                    <a:pt x="2802" y="24320"/>
                    <a:pt x="1499" y="21894"/>
                    <a:pt x="1481" y="19074"/>
                  </a:cubicBezTo>
                  <a:cubicBezTo>
                    <a:pt x="1463" y="13401"/>
                    <a:pt x="5032" y="11366"/>
                    <a:pt x="6816" y="10706"/>
                  </a:cubicBezTo>
                  <a:cubicBezTo>
                    <a:pt x="7405" y="10920"/>
                    <a:pt x="8154" y="11134"/>
                    <a:pt x="9029" y="11259"/>
                  </a:cubicBezTo>
                  <a:cubicBezTo>
                    <a:pt x="8886" y="12116"/>
                    <a:pt x="8922" y="13454"/>
                    <a:pt x="9992" y="14739"/>
                  </a:cubicBezTo>
                  <a:cubicBezTo>
                    <a:pt x="10117" y="14881"/>
                    <a:pt x="10313" y="14988"/>
                    <a:pt x="10528" y="14988"/>
                  </a:cubicBezTo>
                  <a:lnTo>
                    <a:pt x="10545" y="14988"/>
                  </a:lnTo>
                  <a:cubicBezTo>
                    <a:pt x="10742" y="14988"/>
                    <a:pt x="10938" y="14917"/>
                    <a:pt x="11081" y="14757"/>
                  </a:cubicBezTo>
                  <a:cubicBezTo>
                    <a:pt x="11991" y="13793"/>
                    <a:pt x="13703" y="12223"/>
                    <a:pt x="14738" y="11759"/>
                  </a:cubicBezTo>
                  <a:cubicBezTo>
                    <a:pt x="15755" y="12223"/>
                    <a:pt x="17486" y="13811"/>
                    <a:pt x="18396" y="14757"/>
                  </a:cubicBezTo>
                  <a:cubicBezTo>
                    <a:pt x="18521" y="14917"/>
                    <a:pt x="18717" y="14988"/>
                    <a:pt x="18914" y="14988"/>
                  </a:cubicBezTo>
                  <a:lnTo>
                    <a:pt x="18949" y="14988"/>
                  </a:lnTo>
                  <a:cubicBezTo>
                    <a:pt x="19145" y="14988"/>
                    <a:pt x="19342" y="14899"/>
                    <a:pt x="19485" y="14739"/>
                  </a:cubicBezTo>
                  <a:cubicBezTo>
                    <a:pt x="20537" y="13472"/>
                    <a:pt x="20573" y="12134"/>
                    <a:pt x="20430" y="11259"/>
                  </a:cubicBezTo>
                  <a:cubicBezTo>
                    <a:pt x="21304" y="11134"/>
                    <a:pt x="22054" y="10938"/>
                    <a:pt x="22643" y="10706"/>
                  </a:cubicBezTo>
                  <a:close/>
                  <a:moveTo>
                    <a:pt x="15167" y="1"/>
                  </a:moveTo>
                  <a:cubicBezTo>
                    <a:pt x="13828" y="1"/>
                    <a:pt x="12740" y="1053"/>
                    <a:pt x="12669" y="2374"/>
                  </a:cubicBezTo>
                  <a:cubicBezTo>
                    <a:pt x="12669" y="2374"/>
                    <a:pt x="12651" y="2463"/>
                    <a:pt x="12651" y="2517"/>
                  </a:cubicBezTo>
                  <a:lnTo>
                    <a:pt x="12651" y="6281"/>
                  </a:lnTo>
                  <a:cubicBezTo>
                    <a:pt x="11313" y="6371"/>
                    <a:pt x="8369" y="6799"/>
                    <a:pt x="5228" y="8654"/>
                  </a:cubicBezTo>
                  <a:cubicBezTo>
                    <a:pt x="5014" y="8779"/>
                    <a:pt x="4871" y="9011"/>
                    <a:pt x="4871" y="9261"/>
                  </a:cubicBezTo>
                  <a:cubicBezTo>
                    <a:pt x="4854" y="9493"/>
                    <a:pt x="4961" y="9707"/>
                    <a:pt x="5139" y="9850"/>
                  </a:cubicBezTo>
                  <a:cubicBezTo>
                    <a:pt x="2944" y="11010"/>
                    <a:pt x="0" y="13561"/>
                    <a:pt x="18" y="19074"/>
                  </a:cubicBezTo>
                  <a:cubicBezTo>
                    <a:pt x="36" y="22340"/>
                    <a:pt x="1606" y="25248"/>
                    <a:pt x="4425" y="27282"/>
                  </a:cubicBezTo>
                  <a:cubicBezTo>
                    <a:pt x="7084" y="29191"/>
                    <a:pt x="10742" y="30244"/>
                    <a:pt x="14738" y="30244"/>
                  </a:cubicBezTo>
                  <a:cubicBezTo>
                    <a:pt x="18717" y="30244"/>
                    <a:pt x="22375" y="29191"/>
                    <a:pt x="25034" y="27282"/>
                  </a:cubicBezTo>
                  <a:cubicBezTo>
                    <a:pt x="27853" y="25248"/>
                    <a:pt x="29423" y="22340"/>
                    <a:pt x="29441" y="19074"/>
                  </a:cubicBezTo>
                  <a:cubicBezTo>
                    <a:pt x="29459" y="13579"/>
                    <a:pt x="26532" y="11010"/>
                    <a:pt x="24338" y="9868"/>
                  </a:cubicBezTo>
                  <a:cubicBezTo>
                    <a:pt x="24516" y="9707"/>
                    <a:pt x="24605" y="9493"/>
                    <a:pt x="24605" y="9261"/>
                  </a:cubicBezTo>
                  <a:cubicBezTo>
                    <a:pt x="24588" y="9011"/>
                    <a:pt x="24445" y="8797"/>
                    <a:pt x="24231" y="8672"/>
                  </a:cubicBezTo>
                  <a:cubicBezTo>
                    <a:pt x="21090" y="6817"/>
                    <a:pt x="18146" y="6371"/>
                    <a:pt x="16808" y="6281"/>
                  </a:cubicBezTo>
                  <a:cubicBezTo>
                    <a:pt x="16808" y="6281"/>
                    <a:pt x="16790" y="4194"/>
                    <a:pt x="16808" y="4087"/>
                  </a:cubicBezTo>
                  <a:cubicBezTo>
                    <a:pt x="17076" y="4033"/>
                    <a:pt x="17575" y="4033"/>
                    <a:pt x="17843" y="4033"/>
                  </a:cubicBezTo>
                  <a:cubicBezTo>
                    <a:pt x="18111" y="4033"/>
                    <a:pt x="18360" y="3890"/>
                    <a:pt x="18485" y="3641"/>
                  </a:cubicBezTo>
                  <a:cubicBezTo>
                    <a:pt x="18610" y="3409"/>
                    <a:pt x="18592" y="3123"/>
                    <a:pt x="18432" y="2891"/>
                  </a:cubicBezTo>
                  <a:lnTo>
                    <a:pt x="16665" y="322"/>
                  </a:lnTo>
                  <a:cubicBezTo>
                    <a:pt x="16523" y="126"/>
                    <a:pt x="16309" y="1"/>
                    <a:pt x="160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8"/>
            <p:cNvSpPr/>
            <p:nvPr/>
          </p:nvSpPr>
          <p:spPr>
            <a:xfrm>
              <a:off x="-462679" y="2845604"/>
              <a:ext cx="855026" cy="582467"/>
            </a:xfrm>
            <a:custGeom>
              <a:avLst/>
              <a:gdLst/>
              <a:ahLst/>
              <a:cxnLst/>
              <a:rect l="l" t="t" r="r" b="b"/>
              <a:pathLst>
                <a:path w="26533" h="18075" extrusionOk="0">
                  <a:moveTo>
                    <a:pt x="5353" y="0"/>
                  </a:moveTo>
                  <a:cubicBezTo>
                    <a:pt x="3569" y="660"/>
                    <a:pt x="0" y="2695"/>
                    <a:pt x="18" y="8368"/>
                  </a:cubicBezTo>
                  <a:cubicBezTo>
                    <a:pt x="36" y="11188"/>
                    <a:pt x="1339" y="13614"/>
                    <a:pt x="3819" y="15381"/>
                  </a:cubicBezTo>
                  <a:cubicBezTo>
                    <a:pt x="6228" y="17111"/>
                    <a:pt x="9582" y="18075"/>
                    <a:pt x="13275" y="18075"/>
                  </a:cubicBezTo>
                  <a:cubicBezTo>
                    <a:pt x="16951" y="18075"/>
                    <a:pt x="20305" y="17111"/>
                    <a:pt x="22714" y="15381"/>
                  </a:cubicBezTo>
                  <a:cubicBezTo>
                    <a:pt x="25194" y="13614"/>
                    <a:pt x="26497" y="11188"/>
                    <a:pt x="26515" y="8368"/>
                  </a:cubicBezTo>
                  <a:cubicBezTo>
                    <a:pt x="26532" y="2695"/>
                    <a:pt x="22982" y="660"/>
                    <a:pt x="21180" y="0"/>
                  </a:cubicBezTo>
                  <a:cubicBezTo>
                    <a:pt x="20591" y="232"/>
                    <a:pt x="19841" y="428"/>
                    <a:pt x="18967" y="553"/>
                  </a:cubicBezTo>
                  <a:cubicBezTo>
                    <a:pt x="19110" y="1428"/>
                    <a:pt x="19074" y="2766"/>
                    <a:pt x="18022" y="4033"/>
                  </a:cubicBezTo>
                  <a:cubicBezTo>
                    <a:pt x="17879" y="4193"/>
                    <a:pt x="17682" y="4282"/>
                    <a:pt x="17486" y="4282"/>
                  </a:cubicBezTo>
                  <a:lnTo>
                    <a:pt x="17451" y="4282"/>
                  </a:lnTo>
                  <a:cubicBezTo>
                    <a:pt x="17254" y="4282"/>
                    <a:pt x="17058" y="4211"/>
                    <a:pt x="16933" y="4051"/>
                  </a:cubicBezTo>
                  <a:cubicBezTo>
                    <a:pt x="16023" y="3105"/>
                    <a:pt x="14292" y="1517"/>
                    <a:pt x="13275" y="1053"/>
                  </a:cubicBezTo>
                  <a:cubicBezTo>
                    <a:pt x="12240" y="1517"/>
                    <a:pt x="10528" y="3087"/>
                    <a:pt x="9618" y="4051"/>
                  </a:cubicBezTo>
                  <a:cubicBezTo>
                    <a:pt x="9475" y="4211"/>
                    <a:pt x="9279" y="4282"/>
                    <a:pt x="9082" y="4282"/>
                  </a:cubicBezTo>
                  <a:lnTo>
                    <a:pt x="9065" y="4282"/>
                  </a:lnTo>
                  <a:cubicBezTo>
                    <a:pt x="8850" y="4282"/>
                    <a:pt x="8654" y="4175"/>
                    <a:pt x="8529" y="4033"/>
                  </a:cubicBezTo>
                  <a:cubicBezTo>
                    <a:pt x="7459" y="2748"/>
                    <a:pt x="7423" y="1410"/>
                    <a:pt x="7566" y="553"/>
                  </a:cubicBezTo>
                  <a:cubicBezTo>
                    <a:pt x="6691" y="428"/>
                    <a:pt x="5942" y="214"/>
                    <a:pt x="5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8"/>
            <p:cNvSpPr/>
            <p:nvPr/>
          </p:nvSpPr>
          <p:spPr>
            <a:xfrm>
              <a:off x="-278673" y="2548326"/>
              <a:ext cx="487016" cy="374358"/>
            </a:xfrm>
            <a:custGeom>
              <a:avLst/>
              <a:gdLst/>
              <a:ahLst/>
              <a:cxnLst/>
              <a:rect l="l" t="t" r="r" b="b"/>
              <a:pathLst>
                <a:path w="15113" h="11617" extrusionOk="0">
                  <a:moveTo>
                    <a:pt x="7994" y="1"/>
                  </a:moveTo>
                  <a:cubicBezTo>
                    <a:pt x="6923" y="1"/>
                    <a:pt x="6959" y="1107"/>
                    <a:pt x="6941" y="1143"/>
                  </a:cubicBezTo>
                  <a:lnTo>
                    <a:pt x="6941" y="5496"/>
                  </a:lnTo>
                  <a:cubicBezTo>
                    <a:pt x="6941" y="5692"/>
                    <a:pt x="6870" y="5889"/>
                    <a:pt x="6727" y="6014"/>
                  </a:cubicBezTo>
                  <a:cubicBezTo>
                    <a:pt x="6584" y="6156"/>
                    <a:pt x="6406" y="6228"/>
                    <a:pt x="6209" y="6228"/>
                  </a:cubicBezTo>
                  <a:cubicBezTo>
                    <a:pt x="6209" y="6228"/>
                    <a:pt x="6206" y="6228"/>
                    <a:pt x="6203" y="6228"/>
                  </a:cubicBezTo>
                  <a:cubicBezTo>
                    <a:pt x="6048" y="6228"/>
                    <a:pt x="3246" y="6245"/>
                    <a:pt x="0" y="7798"/>
                  </a:cubicBezTo>
                  <a:cubicBezTo>
                    <a:pt x="678" y="8065"/>
                    <a:pt x="1659" y="8333"/>
                    <a:pt x="2837" y="8387"/>
                  </a:cubicBezTo>
                  <a:cubicBezTo>
                    <a:pt x="3087" y="8405"/>
                    <a:pt x="3301" y="8547"/>
                    <a:pt x="3426" y="8744"/>
                  </a:cubicBezTo>
                  <a:cubicBezTo>
                    <a:pt x="3551" y="8958"/>
                    <a:pt x="3569" y="9207"/>
                    <a:pt x="3462" y="9439"/>
                  </a:cubicBezTo>
                  <a:cubicBezTo>
                    <a:pt x="3444" y="9475"/>
                    <a:pt x="2998" y="10492"/>
                    <a:pt x="3497" y="11616"/>
                  </a:cubicBezTo>
                  <a:cubicBezTo>
                    <a:pt x="4425" y="10706"/>
                    <a:pt x="6120" y="9172"/>
                    <a:pt x="7333" y="8797"/>
                  </a:cubicBezTo>
                  <a:cubicBezTo>
                    <a:pt x="7406" y="8773"/>
                    <a:pt x="7475" y="8763"/>
                    <a:pt x="7542" y="8763"/>
                  </a:cubicBezTo>
                  <a:cubicBezTo>
                    <a:pt x="7623" y="8763"/>
                    <a:pt x="7701" y="8777"/>
                    <a:pt x="7779" y="8797"/>
                  </a:cubicBezTo>
                  <a:cubicBezTo>
                    <a:pt x="8993" y="9172"/>
                    <a:pt x="10688" y="10706"/>
                    <a:pt x="11616" y="11616"/>
                  </a:cubicBezTo>
                  <a:cubicBezTo>
                    <a:pt x="12133" y="10474"/>
                    <a:pt x="11651" y="9457"/>
                    <a:pt x="11651" y="9439"/>
                  </a:cubicBezTo>
                  <a:cubicBezTo>
                    <a:pt x="11544" y="9225"/>
                    <a:pt x="11562" y="8958"/>
                    <a:pt x="11687" y="8744"/>
                  </a:cubicBezTo>
                  <a:cubicBezTo>
                    <a:pt x="11812" y="8547"/>
                    <a:pt x="12026" y="8405"/>
                    <a:pt x="12276" y="8405"/>
                  </a:cubicBezTo>
                  <a:cubicBezTo>
                    <a:pt x="13471" y="8333"/>
                    <a:pt x="14435" y="8065"/>
                    <a:pt x="15113" y="7798"/>
                  </a:cubicBezTo>
                  <a:cubicBezTo>
                    <a:pt x="11867" y="6245"/>
                    <a:pt x="9065" y="6228"/>
                    <a:pt x="8910" y="6228"/>
                  </a:cubicBezTo>
                  <a:cubicBezTo>
                    <a:pt x="8906" y="6228"/>
                    <a:pt x="8904" y="6228"/>
                    <a:pt x="8904" y="6228"/>
                  </a:cubicBezTo>
                  <a:cubicBezTo>
                    <a:pt x="8707" y="6228"/>
                    <a:pt x="8529" y="6156"/>
                    <a:pt x="8386" y="6014"/>
                  </a:cubicBezTo>
                  <a:cubicBezTo>
                    <a:pt x="8243" y="5889"/>
                    <a:pt x="8172" y="5692"/>
                    <a:pt x="8172" y="5496"/>
                  </a:cubicBezTo>
                  <a:cubicBezTo>
                    <a:pt x="8172" y="5496"/>
                    <a:pt x="8154" y="3302"/>
                    <a:pt x="8154" y="3070"/>
                  </a:cubicBezTo>
                  <a:cubicBezTo>
                    <a:pt x="8136" y="2445"/>
                    <a:pt x="8118" y="1945"/>
                    <a:pt x="8511" y="1553"/>
                  </a:cubicBezTo>
                  <a:cubicBezTo>
                    <a:pt x="8707" y="1339"/>
                    <a:pt x="8975" y="1232"/>
                    <a:pt x="9314" y="1160"/>
                  </a:cubicBezTo>
                  <a:lnTo>
                    <a:pt x="85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 name="Google Shape;195;p8"/>
            <p:cNvGrpSpPr/>
            <p:nvPr/>
          </p:nvGrpSpPr>
          <p:grpSpPr>
            <a:xfrm>
              <a:off x="198250" y="2922675"/>
              <a:ext cx="128925" cy="236625"/>
              <a:chOff x="899550" y="2182300"/>
              <a:chExt cx="128925" cy="236625"/>
            </a:xfrm>
          </p:grpSpPr>
          <p:sp>
            <p:nvSpPr>
              <p:cNvPr id="196" name="Google Shape;196;p8"/>
              <p:cNvSpPr/>
              <p:nvPr/>
            </p:nvSpPr>
            <p:spPr>
              <a:xfrm>
                <a:off x="951525" y="2229375"/>
                <a:ext cx="76950" cy="189550"/>
              </a:xfrm>
              <a:custGeom>
                <a:avLst/>
                <a:gdLst/>
                <a:ahLst/>
                <a:cxnLst/>
                <a:rect l="l" t="t" r="r" b="b"/>
                <a:pathLst>
                  <a:path w="3078" h="7582" extrusionOk="0">
                    <a:moveTo>
                      <a:pt x="227" y="0"/>
                    </a:moveTo>
                    <a:cubicBezTo>
                      <a:pt x="180" y="0"/>
                      <a:pt x="134" y="16"/>
                      <a:pt x="98" y="52"/>
                    </a:cubicBezTo>
                    <a:cubicBezTo>
                      <a:pt x="9" y="123"/>
                      <a:pt x="0" y="248"/>
                      <a:pt x="71" y="338"/>
                    </a:cubicBezTo>
                    <a:cubicBezTo>
                      <a:pt x="1749" y="2291"/>
                      <a:pt x="2676" y="4798"/>
                      <a:pt x="2676" y="7376"/>
                    </a:cubicBezTo>
                    <a:cubicBezTo>
                      <a:pt x="2676" y="7492"/>
                      <a:pt x="2766" y="7581"/>
                      <a:pt x="2882" y="7581"/>
                    </a:cubicBezTo>
                    <a:cubicBezTo>
                      <a:pt x="2989" y="7581"/>
                      <a:pt x="3078" y="7492"/>
                      <a:pt x="3078" y="7376"/>
                    </a:cubicBezTo>
                    <a:cubicBezTo>
                      <a:pt x="3078" y="4700"/>
                      <a:pt x="2123" y="2104"/>
                      <a:pt x="384" y="70"/>
                    </a:cubicBezTo>
                    <a:cubicBezTo>
                      <a:pt x="344" y="25"/>
                      <a:pt x="285" y="0"/>
                      <a:pt x="227"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8"/>
              <p:cNvSpPr/>
              <p:nvPr/>
            </p:nvSpPr>
            <p:spPr>
              <a:xfrm>
                <a:off x="899550" y="2182300"/>
                <a:ext cx="39500" cy="32550"/>
              </a:xfrm>
              <a:custGeom>
                <a:avLst/>
                <a:gdLst/>
                <a:ahLst/>
                <a:cxnLst/>
                <a:rect l="l" t="t" r="r" b="b"/>
                <a:pathLst>
                  <a:path w="1580" h="1302" extrusionOk="0">
                    <a:moveTo>
                      <a:pt x="233" y="1"/>
                    </a:moveTo>
                    <a:cubicBezTo>
                      <a:pt x="166" y="1"/>
                      <a:pt x="102" y="32"/>
                      <a:pt x="63" y="88"/>
                    </a:cubicBezTo>
                    <a:cubicBezTo>
                      <a:pt x="0" y="178"/>
                      <a:pt x="27" y="303"/>
                      <a:pt x="116" y="365"/>
                    </a:cubicBezTo>
                    <a:cubicBezTo>
                      <a:pt x="500" y="633"/>
                      <a:pt x="866" y="936"/>
                      <a:pt x="1214" y="1248"/>
                    </a:cubicBezTo>
                    <a:cubicBezTo>
                      <a:pt x="1258" y="1284"/>
                      <a:pt x="1303" y="1302"/>
                      <a:pt x="1356" y="1302"/>
                    </a:cubicBezTo>
                    <a:cubicBezTo>
                      <a:pt x="1410" y="1302"/>
                      <a:pt x="1464" y="1284"/>
                      <a:pt x="1499" y="1239"/>
                    </a:cubicBezTo>
                    <a:cubicBezTo>
                      <a:pt x="1579" y="1150"/>
                      <a:pt x="1571" y="1025"/>
                      <a:pt x="1490" y="954"/>
                    </a:cubicBezTo>
                    <a:cubicBezTo>
                      <a:pt x="1125" y="624"/>
                      <a:pt x="741" y="311"/>
                      <a:pt x="348" y="35"/>
                    </a:cubicBezTo>
                    <a:cubicBezTo>
                      <a:pt x="312" y="12"/>
                      <a:pt x="272" y="1"/>
                      <a:pt x="233"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8" name="Google Shape;198;p8"/>
          <p:cNvSpPr/>
          <p:nvPr/>
        </p:nvSpPr>
        <p:spPr>
          <a:xfrm rot="-3144039">
            <a:off x="3427019" y="-138171"/>
            <a:ext cx="584106" cy="554985"/>
          </a:xfrm>
          <a:custGeom>
            <a:avLst/>
            <a:gdLst/>
            <a:ahLst/>
            <a:cxnLst/>
            <a:rect l="l" t="t" r="r" b="b"/>
            <a:pathLst>
              <a:path w="7022" h="6671" extrusionOk="0">
                <a:moveTo>
                  <a:pt x="3015" y="868"/>
                </a:moveTo>
                <a:cubicBezTo>
                  <a:pt x="3190" y="868"/>
                  <a:pt x="3334" y="889"/>
                  <a:pt x="3408" y="925"/>
                </a:cubicBezTo>
                <a:cubicBezTo>
                  <a:pt x="3426" y="1006"/>
                  <a:pt x="3444" y="1131"/>
                  <a:pt x="3462" y="1238"/>
                </a:cubicBezTo>
                <a:cubicBezTo>
                  <a:pt x="3515" y="1630"/>
                  <a:pt x="3578" y="2076"/>
                  <a:pt x="3934" y="2281"/>
                </a:cubicBezTo>
                <a:cubicBezTo>
                  <a:pt x="4015" y="2327"/>
                  <a:pt x="4125" y="2367"/>
                  <a:pt x="4263" y="2367"/>
                </a:cubicBezTo>
                <a:cubicBezTo>
                  <a:pt x="4368" y="2367"/>
                  <a:pt x="4491" y="2343"/>
                  <a:pt x="4630" y="2281"/>
                </a:cubicBezTo>
                <a:cubicBezTo>
                  <a:pt x="4773" y="2219"/>
                  <a:pt x="4889" y="2157"/>
                  <a:pt x="4996" y="2103"/>
                </a:cubicBezTo>
                <a:cubicBezTo>
                  <a:pt x="5209" y="1996"/>
                  <a:pt x="5310" y="1950"/>
                  <a:pt x="5390" y="1950"/>
                </a:cubicBezTo>
                <a:cubicBezTo>
                  <a:pt x="5450" y="1950"/>
                  <a:pt x="5499" y="1977"/>
                  <a:pt x="5576" y="2023"/>
                </a:cubicBezTo>
                <a:cubicBezTo>
                  <a:pt x="5915" y="2228"/>
                  <a:pt x="6138" y="2594"/>
                  <a:pt x="6138" y="2710"/>
                </a:cubicBezTo>
                <a:cubicBezTo>
                  <a:pt x="6022" y="2799"/>
                  <a:pt x="5897" y="2888"/>
                  <a:pt x="5772" y="2959"/>
                </a:cubicBezTo>
                <a:cubicBezTo>
                  <a:pt x="5451" y="3165"/>
                  <a:pt x="5085" y="3397"/>
                  <a:pt x="4960" y="3852"/>
                </a:cubicBezTo>
                <a:cubicBezTo>
                  <a:pt x="4835" y="4298"/>
                  <a:pt x="5121" y="4592"/>
                  <a:pt x="5281" y="4770"/>
                </a:cubicBezTo>
                <a:cubicBezTo>
                  <a:pt x="5424" y="4922"/>
                  <a:pt x="5504" y="5011"/>
                  <a:pt x="5522" y="5172"/>
                </a:cubicBezTo>
                <a:cubicBezTo>
                  <a:pt x="5522" y="5190"/>
                  <a:pt x="5496" y="5288"/>
                  <a:pt x="5326" y="5422"/>
                </a:cubicBezTo>
                <a:cubicBezTo>
                  <a:pt x="5041" y="5671"/>
                  <a:pt x="4657" y="5796"/>
                  <a:pt x="4523" y="5796"/>
                </a:cubicBezTo>
                <a:cubicBezTo>
                  <a:pt x="4425" y="5716"/>
                  <a:pt x="4282" y="5439"/>
                  <a:pt x="4202" y="5279"/>
                </a:cubicBezTo>
                <a:cubicBezTo>
                  <a:pt x="4006" y="4913"/>
                  <a:pt x="3827" y="4565"/>
                  <a:pt x="3453" y="4565"/>
                </a:cubicBezTo>
                <a:cubicBezTo>
                  <a:pt x="3033" y="4565"/>
                  <a:pt x="2900" y="4984"/>
                  <a:pt x="2766" y="5386"/>
                </a:cubicBezTo>
                <a:cubicBezTo>
                  <a:pt x="2730" y="5502"/>
                  <a:pt x="2668" y="5689"/>
                  <a:pt x="2614" y="5796"/>
                </a:cubicBezTo>
                <a:cubicBezTo>
                  <a:pt x="2471" y="5787"/>
                  <a:pt x="2204" y="5752"/>
                  <a:pt x="1909" y="5671"/>
                </a:cubicBezTo>
                <a:cubicBezTo>
                  <a:pt x="1481" y="5555"/>
                  <a:pt x="1294" y="5422"/>
                  <a:pt x="1240" y="5368"/>
                </a:cubicBezTo>
                <a:cubicBezTo>
                  <a:pt x="1240" y="5297"/>
                  <a:pt x="1249" y="5225"/>
                  <a:pt x="1249" y="5154"/>
                </a:cubicBezTo>
                <a:cubicBezTo>
                  <a:pt x="1285" y="4663"/>
                  <a:pt x="1321" y="4271"/>
                  <a:pt x="1178" y="3950"/>
                </a:cubicBezTo>
                <a:cubicBezTo>
                  <a:pt x="1080" y="3718"/>
                  <a:pt x="1044" y="3566"/>
                  <a:pt x="1071" y="3459"/>
                </a:cubicBezTo>
                <a:cubicBezTo>
                  <a:pt x="1285" y="3388"/>
                  <a:pt x="1570" y="3245"/>
                  <a:pt x="1695" y="2951"/>
                </a:cubicBezTo>
                <a:cubicBezTo>
                  <a:pt x="1775" y="2754"/>
                  <a:pt x="1811" y="2442"/>
                  <a:pt x="1508" y="2049"/>
                </a:cubicBezTo>
                <a:cubicBezTo>
                  <a:pt x="1410" y="1925"/>
                  <a:pt x="1374" y="1818"/>
                  <a:pt x="1383" y="1728"/>
                </a:cubicBezTo>
                <a:cubicBezTo>
                  <a:pt x="1419" y="1505"/>
                  <a:pt x="1838" y="1220"/>
                  <a:pt x="1972" y="1131"/>
                </a:cubicBezTo>
                <a:cubicBezTo>
                  <a:pt x="2241" y="944"/>
                  <a:pt x="2682" y="868"/>
                  <a:pt x="3015" y="868"/>
                </a:cubicBezTo>
                <a:close/>
                <a:moveTo>
                  <a:pt x="2999" y="1"/>
                </a:moveTo>
                <a:cubicBezTo>
                  <a:pt x="2461" y="1"/>
                  <a:pt x="1863" y="154"/>
                  <a:pt x="1481" y="417"/>
                </a:cubicBezTo>
                <a:cubicBezTo>
                  <a:pt x="1053" y="702"/>
                  <a:pt x="616" y="1068"/>
                  <a:pt x="527" y="1595"/>
                </a:cubicBezTo>
                <a:cubicBezTo>
                  <a:pt x="482" y="1925"/>
                  <a:pt x="580" y="2255"/>
                  <a:pt x="821" y="2576"/>
                </a:cubicBezTo>
                <a:cubicBezTo>
                  <a:pt x="839" y="2585"/>
                  <a:pt x="848" y="2603"/>
                  <a:pt x="857" y="2612"/>
                </a:cubicBezTo>
                <a:cubicBezTo>
                  <a:pt x="812" y="2629"/>
                  <a:pt x="767" y="2647"/>
                  <a:pt x="723" y="2647"/>
                </a:cubicBezTo>
                <a:lnTo>
                  <a:pt x="553" y="2674"/>
                </a:lnTo>
                <a:lnTo>
                  <a:pt x="437" y="2817"/>
                </a:lnTo>
                <a:cubicBezTo>
                  <a:pt x="0" y="3388"/>
                  <a:pt x="277" y="4039"/>
                  <a:pt x="384" y="4289"/>
                </a:cubicBezTo>
                <a:cubicBezTo>
                  <a:pt x="437" y="4414"/>
                  <a:pt x="411" y="4744"/>
                  <a:pt x="393" y="5092"/>
                </a:cubicBezTo>
                <a:cubicBezTo>
                  <a:pt x="384" y="5172"/>
                  <a:pt x="375" y="5261"/>
                  <a:pt x="366" y="5359"/>
                </a:cubicBezTo>
                <a:cubicBezTo>
                  <a:pt x="357" y="5520"/>
                  <a:pt x="393" y="5761"/>
                  <a:pt x="643" y="6001"/>
                </a:cubicBezTo>
                <a:cubicBezTo>
                  <a:pt x="1106" y="6448"/>
                  <a:pt x="2230" y="6671"/>
                  <a:pt x="2703" y="6671"/>
                </a:cubicBezTo>
                <a:cubicBezTo>
                  <a:pt x="2739" y="6671"/>
                  <a:pt x="2784" y="6671"/>
                  <a:pt x="2810" y="6662"/>
                </a:cubicBezTo>
                <a:cubicBezTo>
                  <a:pt x="3212" y="6617"/>
                  <a:pt x="3390" y="6242"/>
                  <a:pt x="3524" y="5850"/>
                </a:cubicBezTo>
                <a:cubicBezTo>
                  <a:pt x="3685" y="6153"/>
                  <a:pt x="3872" y="6448"/>
                  <a:pt x="4148" y="6581"/>
                </a:cubicBezTo>
                <a:cubicBezTo>
                  <a:pt x="4261" y="6639"/>
                  <a:pt x="4388" y="6663"/>
                  <a:pt x="4520" y="6663"/>
                </a:cubicBezTo>
                <a:cubicBezTo>
                  <a:pt x="4962" y="6663"/>
                  <a:pt x="5464" y="6394"/>
                  <a:pt x="5719" y="6216"/>
                </a:cubicBezTo>
                <a:cubicBezTo>
                  <a:pt x="6200" y="5877"/>
                  <a:pt x="6432" y="5466"/>
                  <a:pt x="6388" y="5065"/>
                </a:cubicBezTo>
                <a:cubicBezTo>
                  <a:pt x="6325" y="4619"/>
                  <a:pt x="6075" y="4351"/>
                  <a:pt x="5915" y="4173"/>
                </a:cubicBezTo>
                <a:cubicBezTo>
                  <a:pt x="5879" y="4137"/>
                  <a:pt x="5826" y="4083"/>
                  <a:pt x="5808" y="4057"/>
                </a:cubicBezTo>
                <a:cubicBezTo>
                  <a:pt x="5852" y="3932"/>
                  <a:pt x="6031" y="3825"/>
                  <a:pt x="6236" y="3691"/>
                </a:cubicBezTo>
                <a:cubicBezTo>
                  <a:pt x="6379" y="3602"/>
                  <a:pt x="6539" y="3504"/>
                  <a:pt x="6691" y="3379"/>
                </a:cubicBezTo>
                <a:cubicBezTo>
                  <a:pt x="6914" y="3200"/>
                  <a:pt x="7021" y="2942"/>
                  <a:pt x="7003" y="2656"/>
                </a:cubicBezTo>
                <a:cubicBezTo>
                  <a:pt x="6968" y="2130"/>
                  <a:pt x="6486" y="1568"/>
                  <a:pt x="6031" y="1282"/>
                </a:cubicBezTo>
                <a:cubicBezTo>
                  <a:pt x="5795" y="1138"/>
                  <a:pt x="5587" y="1084"/>
                  <a:pt x="5397" y="1084"/>
                </a:cubicBezTo>
                <a:cubicBezTo>
                  <a:pt x="5105" y="1084"/>
                  <a:pt x="4856" y="1212"/>
                  <a:pt x="4612" y="1336"/>
                </a:cubicBezTo>
                <a:cubicBezTo>
                  <a:pt x="4532" y="1371"/>
                  <a:pt x="4452" y="1407"/>
                  <a:pt x="4372" y="1452"/>
                </a:cubicBezTo>
                <a:cubicBezTo>
                  <a:pt x="4345" y="1354"/>
                  <a:pt x="4327" y="1211"/>
                  <a:pt x="4318" y="1122"/>
                </a:cubicBezTo>
                <a:cubicBezTo>
                  <a:pt x="4291" y="934"/>
                  <a:pt x="4264" y="747"/>
                  <a:pt x="4211" y="586"/>
                </a:cubicBezTo>
                <a:cubicBezTo>
                  <a:pt x="4148" y="426"/>
                  <a:pt x="4006" y="203"/>
                  <a:pt x="3631" y="87"/>
                </a:cubicBezTo>
                <a:cubicBezTo>
                  <a:pt x="3445" y="28"/>
                  <a:pt x="3227" y="1"/>
                  <a:pt x="2999" y="1"/>
                </a:cubicBezTo>
                <a:close/>
              </a:path>
            </a:pathLst>
          </a:custGeom>
          <a:solidFill>
            <a:srgbClr val="4A9E4A"/>
          </a:solidFill>
          <a:ln w="3810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 name="Google Shape;199;p8"/>
          <p:cNvGrpSpPr/>
          <p:nvPr/>
        </p:nvGrpSpPr>
        <p:grpSpPr>
          <a:xfrm rot="-2079588">
            <a:off x="1952557" y="4138397"/>
            <a:ext cx="669672" cy="533419"/>
            <a:chOff x="-602987" y="2563895"/>
            <a:chExt cx="640505" cy="510186"/>
          </a:xfrm>
        </p:grpSpPr>
        <p:sp>
          <p:nvSpPr>
            <p:cNvPr id="200" name="Google Shape;200;p8"/>
            <p:cNvSpPr/>
            <p:nvPr/>
          </p:nvSpPr>
          <p:spPr>
            <a:xfrm>
              <a:off x="-602987" y="2563895"/>
              <a:ext cx="640505" cy="510186"/>
            </a:xfrm>
            <a:custGeom>
              <a:avLst/>
              <a:gdLst/>
              <a:ahLst/>
              <a:cxnLst/>
              <a:rect l="l" t="t" r="r" b="b"/>
              <a:pathLst>
                <a:path w="5577" h="4442" extrusionOk="0">
                  <a:moveTo>
                    <a:pt x="2143" y="1"/>
                  </a:moveTo>
                  <a:cubicBezTo>
                    <a:pt x="1373" y="1"/>
                    <a:pt x="443" y="260"/>
                    <a:pt x="90" y="1400"/>
                  </a:cubicBezTo>
                  <a:cubicBezTo>
                    <a:pt x="90" y="1418"/>
                    <a:pt x="81" y="1436"/>
                    <a:pt x="81" y="1454"/>
                  </a:cubicBezTo>
                  <a:cubicBezTo>
                    <a:pt x="54" y="1623"/>
                    <a:pt x="1" y="2435"/>
                    <a:pt x="938" y="2854"/>
                  </a:cubicBezTo>
                  <a:cubicBezTo>
                    <a:pt x="1098" y="2926"/>
                    <a:pt x="1170" y="3104"/>
                    <a:pt x="1107" y="3265"/>
                  </a:cubicBezTo>
                  <a:lnTo>
                    <a:pt x="1009" y="3532"/>
                  </a:lnTo>
                  <a:cubicBezTo>
                    <a:pt x="946" y="3711"/>
                    <a:pt x="1045" y="3907"/>
                    <a:pt x="1223" y="3961"/>
                  </a:cubicBezTo>
                  <a:lnTo>
                    <a:pt x="2820" y="4424"/>
                  </a:lnTo>
                  <a:cubicBezTo>
                    <a:pt x="2853" y="4436"/>
                    <a:pt x="2886" y="4441"/>
                    <a:pt x="2919" y="4441"/>
                  </a:cubicBezTo>
                  <a:cubicBezTo>
                    <a:pt x="3063" y="4441"/>
                    <a:pt x="3194" y="4336"/>
                    <a:pt x="3230" y="4184"/>
                  </a:cubicBezTo>
                  <a:lnTo>
                    <a:pt x="3311" y="3827"/>
                  </a:lnTo>
                  <a:cubicBezTo>
                    <a:pt x="3343" y="3675"/>
                    <a:pt x="3475" y="3573"/>
                    <a:pt x="3631" y="3573"/>
                  </a:cubicBezTo>
                  <a:cubicBezTo>
                    <a:pt x="3649" y="3573"/>
                    <a:pt x="3667" y="3574"/>
                    <a:pt x="3685" y="3577"/>
                  </a:cubicBezTo>
                  <a:cubicBezTo>
                    <a:pt x="3753" y="3587"/>
                    <a:pt x="3830" y="3594"/>
                    <a:pt x="3912" y="3594"/>
                  </a:cubicBezTo>
                  <a:cubicBezTo>
                    <a:pt x="4324" y="3594"/>
                    <a:pt x="4870" y="3413"/>
                    <a:pt x="5130" y="2542"/>
                  </a:cubicBezTo>
                  <a:cubicBezTo>
                    <a:pt x="5576" y="1043"/>
                    <a:pt x="3676" y="294"/>
                    <a:pt x="3212" y="151"/>
                  </a:cubicBezTo>
                  <a:cubicBezTo>
                    <a:pt x="3035" y="100"/>
                    <a:pt x="2620" y="1"/>
                    <a:pt x="2143" y="1"/>
                  </a:cubicBezTo>
                  <a:close/>
                </a:path>
              </a:pathLst>
            </a:cu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8"/>
            <p:cNvSpPr/>
            <p:nvPr/>
          </p:nvSpPr>
          <p:spPr>
            <a:xfrm>
              <a:off x="-222844" y="2847239"/>
              <a:ext cx="99458" cy="156203"/>
            </a:xfrm>
            <a:custGeom>
              <a:avLst/>
              <a:gdLst/>
              <a:ahLst/>
              <a:cxnLst/>
              <a:rect l="l" t="t" r="r" b="b"/>
              <a:pathLst>
                <a:path w="866" h="1360" extrusionOk="0">
                  <a:moveTo>
                    <a:pt x="421" y="0"/>
                  </a:moveTo>
                  <a:cubicBezTo>
                    <a:pt x="330" y="0"/>
                    <a:pt x="242" y="65"/>
                    <a:pt x="224" y="164"/>
                  </a:cubicBezTo>
                  <a:lnTo>
                    <a:pt x="1" y="1360"/>
                  </a:lnTo>
                  <a:lnTo>
                    <a:pt x="286" y="905"/>
                  </a:lnTo>
                  <a:cubicBezTo>
                    <a:pt x="344" y="922"/>
                    <a:pt x="395" y="929"/>
                    <a:pt x="441" y="929"/>
                  </a:cubicBezTo>
                  <a:cubicBezTo>
                    <a:pt x="683" y="929"/>
                    <a:pt x="759" y="726"/>
                    <a:pt x="759" y="726"/>
                  </a:cubicBezTo>
                  <a:cubicBezTo>
                    <a:pt x="866" y="369"/>
                    <a:pt x="705" y="155"/>
                    <a:pt x="536" y="39"/>
                  </a:cubicBezTo>
                  <a:cubicBezTo>
                    <a:pt x="501" y="12"/>
                    <a:pt x="461" y="0"/>
                    <a:pt x="421" y="0"/>
                  </a:cubicBezTo>
                  <a:close/>
                </a:path>
              </a:pathLst>
            </a:cu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a:off x="-519953" y="2772814"/>
              <a:ext cx="104396" cy="161027"/>
            </a:xfrm>
            <a:custGeom>
              <a:avLst/>
              <a:gdLst/>
              <a:ahLst/>
              <a:cxnLst/>
              <a:rect l="l" t="t" r="r" b="b"/>
              <a:pathLst>
                <a:path w="909" h="1402" extrusionOk="0">
                  <a:moveTo>
                    <a:pt x="673" y="0"/>
                  </a:moveTo>
                  <a:cubicBezTo>
                    <a:pt x="669" y="0"/>
                    <a:pt x="665" y="0"/>
                    <a:pt x="661" y="0"/>
                  </a:cubicBezTo>
                  <a:cubicBezTo>
                    <a:pt x="464" y="9"/>
                    <a:pt x="215" y="99"/>
                    <a:pt x="108" y="455"/>
                  </a:cubicBezTo>
                  <a:cubicBezTo>
                    <a:pt x="108" y="455"/>
                    <a:pt x="0" y="803"/>
                    <a:pt x="402" y="919"/>
                  </a:cubicBezTo>
                  <a:lnTo>
                    <a:pt x="393" y="1401"/>
                  </a:lnTo>
                  <a:lnTo>
                    <a:pt x="857" y="277"/>
                  </a:lnTo>
                  <a:cubicBezTo>
                    <a:pt x="909" y="147"/>
                    <a:pt x="818" y="0"/>
                    <a:pt x="673" y="0"/>
                  </a:cubicBezTo>
                  <a:close/>
                </a:path>
              </a:pathLst>
            </a:cu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8"/>
          <p:cNvSpPr/>
          <p:nvPr/>
        </p:nvSpPr>
        <p:spPr>
          <a:xfrm rot="2185442">
            <a:off x="1328029" y="2004518"/>
            <a:ext cx="370085" cy="129197"/>
          </a:xfrm>
          <a:custGeom>
            <a:avLst/>
            <a:gdLst/>
            <a:ahLst/>
            <a:cxnLst/>
            <a:rect l="l" t="t" r="r" b="b"/>
            <a:pathLst>
              <a:path w="2561" h="894" extrusionOk="0">
                <a:moveTo>
                  <a:pt x="207" y="0"/>
                </a:moveTo>
                <a:cubicBezTo>
                  <a:pt x="115" y="0"/>
                  <a:pt x="36" y="69"/>
                  <a:pt x="36" y="161"/>
                </a:cubicBezTo>
                <a:lnTo>
                  <a:pt x="9" y="554"/>
                </a:lnTo>
                <a:cubicBezTo>
                  <a:pt x="0" y="652"/>
                  <a:pt x="72" y="741"/>
                  <a:pt x="170" y="750"/>
                </a:cubicBezTo>
                <a:lnTo>
                  <a:pt x="2337" y="893"/>
                </a:lnTo>
                <a:cubicBezTo>
                  <a:pt x="2343" y="893"/>
                  <a:pt x="2349" y="894"/>
                  <a:pt x="2354" y="894"/>
                </a:cubicBezTo>
                <a:cubicBezTo>
                  <a:pt x="2444" y="894"/>
                  <a:pt x="2516" y="825"/>
                  <a:pt x="2525" y="732"/>
                </a:cubicBezTo>
                <a:lnTo>
                  <a:pt x="2552" y="340"/>
                </a:lnTo>
                <a:cubicBezTo>
                  <a:pt x="2560" y="242"/>
                  <a:pt x="2489" y="152"/>
                  <a:pt x="2391" y="144"/>
                </a:cubicBezTo>
                <a:lnTo>
                  <a:pt x="223" y="1"/>
                </a:lnTo>
                <a:cubicBezTo>
                  <a:pt x="218" y="0"/>
                  <a:pt x="212" y="0"/>
                  <a:pt x="2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8"/>
          <p:cNvSpPr txBox="1">
            <a:spLocks noGrp="1"/>
          </p:cNvSpPr>
          <p:nvPr>
            <p:ph type="title"/>
          </p:nvPr>
        </p:nvSpPr>
        <p:spPr>
          <a:xfrm>
            <a:off x="1836450" y="1283700"/>
            <a:ext cx="5471100" cy="2576100"/>
          </a:xfrm>
          <a:prstGeom prst="rect">
            <a:avLst/>
          </a:prstGeom>
        </p:spPr>
        <p:txBody>
          <a:bodyPr spcFirstLastPara="1" wrap="square" lIns="0" tIns="0" rIns="0" bIns="0" anchor="ctr" anchorCtr="0">
            <a:noAutofit/>
          </a:bodyPr>
          <a:lstStyle>
            <a:lvl1pPr lvl="0">
              <a:lnSpc>
                <a:spcPct val="80000"/>
              </a:lnSpc>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5"/>
        <p:cNvGrpSpPr/>
        <p:nvPr/>
      </p:nvGrpSpPr>
      <p:grpSpPr>
        <a:xfrm>
          <a:off x="0" y="0"/>
          <a:ext cx="0" cy="0"/>
          <a:chOff x="0" y="0"/>
          <a:chExt cx="0" cy="0"/>
        </a:xfrm>
      </p:grpSpPr>
      <p:pic>
        <p:nvPicPr>
          <p:cNvPr id="206" name="Google Shape;206;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207" name="Google Shape;207;p9"/>
          <p:cNvSpPr/>
          <p:nvPr/>
        </p:nvSpPr>
        <p:spPr>
          <a:xfrm rot="-3144175">
            <a:off x="8626107" y="1985998"/>
            <a:ext cx="309318" cy="245683"/>
          </a:xfrm>
          <a:custGeom>
            <a:avLst/>
            <a:gdLst/>
            <a:ahLst/>
            <a:cxnLst/>
            <a:rect l="l" t="t" r="r" b="b"/>
            <a:pathLst>
              <a:path w="2713" h="2155" extrusionOk="0">
                <a:moveTo>
                  <a:pt x="1134" y="0"/>
                </a:moveTo>
                <a:cubicBezTo>
                  <a:pt x="1051" y="0"/>
                  <a:pt x="967" y="7"/>
                  <a:pt x="884" y="22"/>
                </a:cubicBezTo>
                <a:cubicBezTo>
                  <a:pt x="518" y="93"/>
                  <a:pt x="206" y="299"/>
                  <a:pt x="1" y="611"/>
                </a:cubicBezTo>
                <a:lnTo>
                  <a:pt x="545" y="977"/>
                </a:lnTo>
                <a:cubicBezTo>
                  <a:pt x="652" y="816"/>
                  <a:pt x="813" y="709"/>
                  <a:pt x="1009" y="664"/>
                </a:cubicBezTo>
                <a:cubicBezTo>
                  <a:pt x="1052" y="656"/>
                  <a:pt x="1095" y="652"/>
                  <a:pt x="1138" y="652"/>
                </a:cubicBezTo>
                <a:cubicBezTo>
                  <a:pt x="1284" y="652"/>
                  <a:pt x="1429" y="698"/>
                  <a:pt x="1553" y="780"/>
                </a:cubicBezTo>
                <a:cubicBezTo>
                  <a:pt x="1714" y="887"/>
                  <a:pt x="1821" y="1057"/>
                  <a:pt x="1856" y="1244"/>
                </a:cubicBezTo>
                <a:cubicBezTo>
                  <a:pt x="1892" y="1431"/>
                  <a:pt x="1856" y="1628"/>
                  <a:pt x="1740" y="1788"/>
                </a:cubicBezTo>
                <a:lnTo>
                  <a:pt x="2285" y="2154"/>
                </a:lnTo>
                <a:cubicBezTo>
                  <a:pt x="2713" y="1521"/>
                  <a:pt x="2543" y="664"/>
                  <a:pt x="1919" y="236"/>
                </a:cubicBezTo>
                <a:cubicBezTo>
                  <a:pt x="1679" y="79"/>
                  <a:pt x="1409" y="0"/>
                  <a:pt x="11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9"/>
          <p:cNvSpPr/>
          <p:nvPr/>
        </p:nvSpPr>
        <p:spPr>
          <a:xfrm rot="2185416">
            <a:off x="144750" y="1146424"/>
            <a:ext cx="236399" cy="82526"/>
          </a:xfrm>
          <a:custGeom>
            <a:avLst/>
            <a:gdLst/>
            <a:ahLst/>
            <a:cxnLst/>
            <a:rect l="l" t="t" r="r" b="b"/>
            <a:pathLst>
              <a:path w="2561" h="894" extrusionOk="0">
                <a:moveTo>
                  <a:pt x="207" y="0"/>
                </a:moveTo>
                <a:cubicBezTo>
                  <a:pt x="115" y="0"/>
                  <a:pt x="36" y="69"/>
                  <a:pt x="36" y="161"/>
                </a:cubicBezTo>
                <a:lnTo>
                  <a:pt x="9" y="554"/>
                </a:lnTo>
                <a:cubicBezTo>
                  <a:pt x="0" y="652"/>
                  <a:pt x="72" y="741"/>
                  <a:pt x="170" y="750"/>
                </a:cubicBezTo>
                <a:lnTo>
                  <a:pt x="2337" y="893"/>
                </a:lnTo>
                <a:cubicBezTo>
                  <a:pt x="2343" y="893"/>
                  <a:pt x="2349" y="894"/>
                  <a:pt x="2354" y="894"/>
                </a:cubicBezTo>
                <a:cubicBezTo>
                  <a:pt x="2444" y="894"/>
                  <a:pt x="2516" y="825"/>
                  <a:pt x="2525" y="732"/>
                </a:cubicBezTo>
                <a:lnTo>
                  <a:pt x="2552" y="340"/>
                </a:lnTo>
                <a:cubicBezTo>
                  <a:pt x="2560" y="242"/>
                  <a:pt x="2489" y="152"/>
                  <a:pt x="2391" y="144"/>
                </a:cubicBezTo>
                <a:lnTo>
                  <a:pt x="223" y="1"/>
                </a:lnTo>
                <a:cubicBezTo>
                  <a:pt x="218" y="0"/>
                  <a:pt x="212" y="0"/>
                  <a:pt x="2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p9"/>
          <p:cNvGrpSpPr/>
          <p:nvPr/>
        </p:nvGrpSpPr>
        <p:grpSpPr>
          <a:xfrm>
            <a:off x="3033062" y="311879"/>
            <a:ext cx="855128" cy="659520"/>
            <a:chOff x="3206237" y="4273754"/>
            <a:chExt cx="855128" cy="659520"/>
          </a:xfrm>
        </p:grpSpPr>
        <p:sp>
          <p:nvSpPr>
            <p:cNvPr id="210" name="Google Shape;210;p9"/>
            <p:cNvSpPr/>
            <p:nvPr/>
          </p:nvSpPr>
          <p:spPr>
            <a:xfrm rot="-3656457">
              <a:off x="3481242" y="4199148"/>
              <a:ext cx="305118" cy="808732"/>
            </a:xfrm>
            <a:custGeom>
              <a:avLst/>
              <a:gdLst/>
              <a:ahLst/>
              <a:cxnLst/>
              <a:rect l="l" t="t" r="r" b="b"/>
              <a:pathLst>
                <a:path w="12205" h="32350" extrusionOk="0">
                  <a:moveTo>
                    <a:pt x="4533" y="1374"/>
                  </a:moveTo>
                  <a:cubicBezTo>
                    <a:pt x="4426" y="2302"/>
                    <a:pt x="4122" y="2855"/>
                    <a:pt x="3783" y="3462"/>
                  </a:cubicBezTo>
                  <a:cubicBezTo>
                    <a:pt x="3355" y="4265"/>
                    <a:pt x="2838" y="5157"/>
                    <a:pt x="2838" y="6888"/>
                  </a:cubicBezTo>
                  <a:cubicBezTo>
                    <a:pt x="2838" y="8618"/>
                    <a:pt x="3355" y="9528"/>
                    <a:pt x="3783" y="10313"/>
                  </a:cubicBezTo>
                  <a:cubicBezTo>
                    <a:pt x="4211" y="11063"/>
                    <a:pt x="4568" y="11705"/>
                    <a:pt x="4568" y="13079"/>
                  </a:cubicBezTo>
                  <a:cubicBezTo>
                    <a:pt x="4568" y="14453"/>
                    <a:pt x="4211" y="15095"/>
                    <a:pt x="3783" y="15845"/>
                  </a:cubicBezTo>
                  <a:cubicBezTo>
                    <a:pt x="3355" y="16648"/>
                    <a:pt x="2838" y="17558"/>
                    <a:pt x="2838" y="19270"/>
                  </a:cubicBezTo>
                  <a:cubicBezTo>
                    <a:pt x="2838" y="21001"/>
                    <a:pt x="3355" y="21911"/>
                    <a:pt x="3783" y="22714"/>
                  </a:cubicBezTo>
                  <a:cubicBezTo>
                    <a:pt x="4211" y="23463"/>
                    <a:pt x="4568" y="24106"/>
                    <a:pt x="4568" y="25480"/>
                  </a:cubicBezTo>
                  <a:cubicBezTo>
                    <a:pt x="4568" y="26854"/>
                    <a:pt x="4211" y="27496"/>
                    <a:pt x="3783" y="28245"/>
                  </a:cubicBezTo>
                  <a:cubicBezTo>
                    <a:pt x="3409" y="28923"/>
                    <a:pt x="2980" y="29691"/>
                    <a:pt x="2873" y="30993"/>
                  </a:cubicBezTo>
                  <a:lnTo>
                    <a:pt x="1410" y="30993"/>
                  </a:lnTo>
                  <a:cubicBezTo>
                    <a:pt x="1499" y="30065"/>
                    <a:pt x="1803" y="29512"/>
                    <a:pt x="2142" y="28905"/>
                  </a:cubicBezTo>
                  <a:cubicBezTo>
                    <a:pt x="2588" y="28103"/>
                    <a:pt x="3087" y="27210"/>
                    <a:pt x="3087" y="25480"/>
                  </a:cubicBezTo>
                  <a:cubicBezTo>
                    <a:pt x="3087" y="23749"/>
                    <a:pt x="2588" y="22839"/>
                    <a:pt x="2142" y="22054"/>
                  </a:cubicBezTo>
                  <a:cubicBezTo>
                    <a:pt x="1731" y="21304"/>
                    <a:pt x="1374" y="20644"/>
                    <a:pt x="1374" y="19270"/>
                  </a:cubicBezTo>
                  <a:cubicBezTo>
                    <a:pt x="1374" y="17914"/>
                    <a:pt x="1731" y="17254"/>
                    <a:pt x="2142" y="16505"/>
                  </a:cubicBezTo>
                  <a:cubicBezTo>
                    <a:pt x="2588" y="15720"/>
                    <a:pt x="3087" y="14810"/>
                    <a:pt x="3087" y="13079"/>
                  </a:cubicBezTo>
                  <a:cubicBezTo>
                    <a:pt x="3087" y="11366"/>
                    <a:pt x="2588" y="10456"/>
                    <a:pt x="2142" y="9653"/>
                  </a:cubicBezTo>
                  <a:cubicBezTo>
                    <a:pt x="1731" y="8904"/>
                    <a:pt x="1374" y="8262"/>
                    <a:pt x="1374" y="6888"/>
                  </a:cubicBezTo>
                  <a:cubicBezTo>
                    <a:pt x="1374" y="5514"/>
                    <a:pt x="1731" y="4871"/>
                    <a:pt x="2142" y="4122"/>
                  </a:cubicBezTo>
                  <a:cubicBezTo>
                    <a:pt x="2534" y="3444"/>
                    <a:pt x="2945" y="2677"/>
                    <a:pt x="3070" y="1374"/>
                  </a:cubicBezTo>
                  <a:close/>
                  <a:moveTo>
                    <a:pt x="6816" y="1374"/>
                  </a:moveTo>
                  <a:cubicBezTo>
                    <a:pt x="6709" y="2302"/>
                    <a:pt x="6406" y="2855"/>
                    <a:pt x="6067" y="3462"/>
                  </a:cubicBezTo>
                  <a:cubicBezTo>
                    <a:pt x="5639" y="4265"/>
                    <a:pt x="5121" y="5157"/>
                    <a:pt x="5121" y="6888"/>
                  </a:cubicBezTo>
                  <a:cubicBezTo>
                    <a:pt x="5121" y="8618"/>
                    <a:pt x="5639" y="9528"/>
                    <a:pt x="6067" y="10313"/>
                  </a:cubicBezTo>
                  <a:cubicBezTo>
                    <a:pt x="6495" y="11063"/>
                    <a:pt x="6852" y="11705"/>
                    <a:pt x="6852" y="13079"/>
                  </a:cubicBezTo>
                  <a:cubicBezTo>
                    <a:pt x="6852" y="14453"/>
                    <a:pt x="6495" y="15095"/>
                    <a:pt x="6067" y="15845"/>
                  </a:cubicBezTo>
                  <a:cubicBezTo>
                    <a:pt x="5639" y="16648"/>
                    <a:pt x="5121" y="17558"/>
                    <a:pt x="5121" y="19270"/>
                  </a:cubicBezTo>
                  <a:cubicBezTo>
                    <a:pt x="5121" y="21001"/>
                    <a:pt x="5639" y="21911"/>
                    <a:pt x="6067" y="22714"/>
                  </a:cubicBezTo>
                  <a:cubicBezTo>
                    <a:pt x="6495" y="23463"/>
                    <a:pt x="6852" y="24106"/>
                    <a:pt x="6852" y="25480"/>
                  </a:cubicBezTo>
                  <a:cubicBezTo>
                    <a:pt x="6852" y="26854"/>
                    <a:pt x="6495" y="27496"/>
                    <a:pt x="6067" y="28245"/>
                  </a:cubicBezTo>
                  <a:cubicBezTo>
                    <a:pt x="5692" y="28923"/>
                    <a:pt x="5264" y="29691"/>
                    <a:pt x="5157" y="30993"/>
                  </a:cubicBezTo>
                  <a:lnTo>
                    <a:pt x="4247" y="30993"/>
                  </a:lnTo>
                  <a:cubicBezTo>
                    <a:pt x="4354" y="30065"/>
                    <a:pt x="4640" y="29512"/>
                    <a:pt x="4979" y="28905"/>
                  </a:cubicBezTo>
                  <a:cubicBezTo>
                    <a:pt x="5425" y="28103"/>
                    <a:pt x="5924" y="27210"/>
                    <a:pt x="5924" y="25480"/>
                  </a:cubicBezTo>
                  <a:cubicBezTo>
                    <a:pt x="5924" y="23749"/>
                    <a:pt x="5425" y="22839"/>
                    <a:pt x="4979" y="22054"/>
                  </a:cubicBezTo>
                  <a:cubicBezTo>
                    <a:pt x="4568" y="21304"/>
                    <a:pt x="4211" y="20644"/>
                    <a:pt x="4211" y="19270"/>
                  </a:cubicBezTo>
                  <a:cubicBezTo>
                    <a:pt x="4211" y="17914"/>
                    <a:pt x="4568" y="17254"/>
                    <a:pt x="4979" y="16505"/>
                  </a:cubicBezTo>
                  <a:cubicBezTo>
                    <a:pt x="5425" y="15720"/>
                    <a:pt x="5924" y="14810"/>
                    <a:pt x="5924" y="13079"/>
                  </a:cubicBezTo>
                  <a:cubicBezTo>
                    <a:pt x="5924" y="11366"/>
                    <a:pt x="5425" y="10456"/>
                    <a:pt x="4979" y="9653"/>
                  </a:cubicBezTo>
                  <a:cubicBezTo>
                    <a:pt x="4568" y="8904"/>
                    <a:pt x="4211" y="8262"/>
                    <a:pt x="4211" y="6888"/>
                  </a:cubicBezTo>
                  <a:cubicBezTo>
                    <a:pt x="4211" y="5514"/>
                    <a:pt x="4568" y="4871"/>
                    <a:pt x="4979" y="4122"/>
                  </a:cubicBezTo>
                  <a:cubicBezTo>
                    <a:pt x="5371" y="3444"/>
                    <a:pt x="5799" y="2677"/>
                    <a:pt x="5906" y="1374"/>
                  </a:cubicBezTo>
                  <a:close/>
                  <a:moveTo>
                    <a:pt x="10795" y="1374"/>
                  </a:moveTo>
                  <a:cubicBezTo>
                    <a:pt x="10706" y="2302"/>
                    <a:pt x="10403" y="2855"/>
                    <a:pt x="10064" y="3462"/>
                  </a:cubicBezTo>
                  <a:cubicBezTo>
                    <a:pt x="9618" y="4265"/>
                    <a:pt x="9118" y="5157"/>
                    <a:pt x="9118" y="6888"/>
                  </a:cubicBezTo>
                  <a:cubicBezTo>
                    <a:pt x="9118" y="8618"/>
                    <a:pt x="9618" y="9528"/>
                    <a:pt x="10064" y="10313"/>
                  </a:cubicBezTo>
                  <a:cubicBezTo>
                    <a:pt x="10474" y="11063"/>
                    <a:pt x="10831" y="11705"/>
                    <a:pt x="10831" y="13079"/>
                  </a:cubicBezTo>
                  <a:cubicBezTo>
                    <a:pt x="10831" y="14453"/>
                    <a:pt x="10474" y="15095"/>
                    <a:pt x="10064" y="15845"/>
                  </a:cubicBezTo>
                  <a:cubicBezTo>
                    <a:pt x="9618" y="16648"/>
                    <a:pt x="9118" y="17558"/>
                    <a:pt x="9118" y="19270"/>
                  </a:cubicBezTo>
                  <a:cubicBezTo>
                    <a:pt x="9118" y="21001"/>
                    <a:pt x="9618" y="21911"/>
                    <a:pt x="10064" y="22714"/>
                  </a:cubicBezTo>
                  <a:cubicBezTo>
                    <a:pt x="10474" y="23463"/>
                    <a:pt x="10831" y="24106"/>
                    <a:pt x="10831" y="25480"/>
                  </a:cubicBezTo>
                  <a:cubicBezTo>
                    <a:pt x="10831" y="26854"/>
                    <a:pt x="10474" y="27496"/>
                    <a:pt x="10064" y="28245"/>
                  </a:cubicBezTo>
                  <a:cubicBezTo>
                    <a:pt x="9671" y="28923"/>
                    <a:pt x="9261" y="29691"/>
                    <a:pt x="9136" y="30993"/>
                  </a:cubicBezTo>
                  <a:lnTo>
                    <a:pt x="6531" y="30993"/>
                  </a:lnTo>
                  <a:cubicBezTo>
                    <a:pt x="6638" y="30065"/>
                    <a:pt x="6924" y="29512"/>
                    <a:pt x="7263" y="28905"/>
                  </a:cubicBezTo>
                  <a:cubicBezTo>
                    <a:pt x="7709" y="28103"/>
                    <a:pt x="8208" y="27210"/>
                    <a:pt x="8208" y="25480"/>
                  </a:cubicBezTo>
                  <a:cubicBezTo>
                    <a:pt x="8208" y="23749"/>
                    <a:pt x="7709" y="22839"/>
                    <a:pt x="7263" y="22054"/>
                  </a:cubicBezTo>
                  <a:cubicBezTo>
                    <a:pt x="6852" y="21304"/>
                    <a:pt x="6495" y="20644"/>
                    <a:pt x="6495" y="19270"/>
                  </a:cubicBezTo>
                  <a:cubicBezTo>
                    <a:pt x="6495" y="17914"/>
                    <a:pt x="6852" y="17254"/>
                    <a:pt x="7263" y="16505"/>
                  </a:cubicBezTo>
                  <a:cubicBezTo>
                    <a:pt x="7709" y="15720"/>
                    <a:pt x="8208" y="14810"/>
                    <a:pt x="8208" y="13079"/>
                  </a:cubicBezTo>
                  <a:cubicBezTo>
                    <a:pt x="8208" y="11366"/>
                    <a:pt x="7709" y="10456"/>
                    <a:pt x="7263" y="9653"/>
                  </a:cubicBezTo>
                  <a:cubicBezTo>
                    <a:pt x="6852" y="8904"/>
                    <a:pt x="6495" y="8262"/>
                    <a:pt x="6495" y="6888"/>
                  </a:cubicBezTo>
                  <a:cubicBezTo>
                    <a:pt x="6495" y="5514"/>
                    <a:pt x="6852" y="4871"/>
                    <a:pt x="7263" y="4122"/>
                  </a:cubicBezTo>
                  <a:cubicBezTo>
                    <a:pt x="7655" y="3444"/>
                    <a:pt x="8083" y="2677"/>
                    <a:pt x="8190" y="1374"/>
                  </a:cubicBezTo>
                  <a:close/>
                  <a:moveTo>
                    <a:pt x="2409" y="0"/>
                  </a:moveTo>
                  <a:cubicBezTo>
                    <a:pt x="2035" y="0"/>
                    <a:pt x="1731" y="322"/>
                    <a:pt x="1731" y="696"/>
                  </a:cubicBezTo>
                  <a:cubicBezTo>
                    <a:pt x="1731" y="2070"/>
                    <a:pt x="1374" y="2712"/>
                    <a:pt x="946" y="3462"/>
                  </a:cubicBezTo>
                  <a:cubicBezTo>
                    <a:pt x="500" y="4265"/>
                    <a:pt x="1" y="5157"/>
                    <a:pt x="1" y="6888"/>
                  </a:cubicBezTo>
                  <a:cubicBezTo>
                    <a:pt x="1" y="8618"/>
                    <a:pt x="500" y="9510"/>
                    <a:pt x="946" y="10313"/>
                  </a:cubicBezTo>
                  <a:cubicBezTo>
                    <a:pt x="1374" y="11063"/>
                    <a:pt x="1731" y="11705"/>
                    <a:pt x="1731" y="13079"/>
                  </a:cubicBezTo>
                  <a:cubicBezTo>
                    <a:pt x="1731" y="14453"/>
                    <a:pt x="1374" y="15095"/>
                    <a:pt x="946" y="15845"/>
                  </a:cubicBezTo>
                  <a:cubicBezTo>
                    <a:pt x="500" y="16648"/>
                    <a:pt x="1" y="17558"/>
                    <a:pt x="1" y="19270"/>
                  </a:cubicBezTo>
                  <a:cubicBezTo>
                    <a:pt x="1" y="21001"/>
                    <a:pt x="500" y="21911"/>
                    <a:pt x="946" y="22714"/>
                  </a:cubicBezTo>
                  <a:cubicBezTo>
                    <a:pt x="1374" y="23463"/>
                    <a:pt x="1731" y="24106"/>
                    <a:pt x="1731" y="25480"/>
                  </a:cubicBezTo>
                  <a:cubicBezTo>
                    <a:pt x="1731" y="26854"/>
                    <a:pt x="1374" y="27496"/>
                    <a:pt x="946" y="28245"/>
                  </a:cubicBezTo>
                  <a:cubicBezTo>
                    <a:pt x="500" y="29048"/>
                    <a:pt x="1" y="29940"/>
                    <a:pt x="1" y="31671"/>
                  </a:cubicBezTo>
                  <a:cubicBezTo>
                    <a:pt x="1" y="32046"/>
                    <a:pt x="304" y="32349"/>
                    <a:pt x="696" y="32349"/>
                  </a:cubicBezTo>
                  <a:lnTo>
                    <a:pt x="9796" y="32349"/>
                  </a:lnTo>
                  <a:cubicBezTo>
                    <a:pt x="10171" y="32349"/>
                    <a:pt x="10474" y="32046"/>
                    <a:pt x="10474" y="31671"/>
                  </a:cubicBezTo>
                  <a:cubicBezTo>
                    <a:pt x="10474" y="30297"/>
                    <a:pt x="10831" y="29655"/>
                    <a:pt x="11259" y="28905"/>
                  </a:cubicBezTo>
                  <a:cubicBezTo>
                    <a:pt x="11705" y="28103"/>
                    <a:pt x="12205" y="27193"/>
                    <a:pt x="12205" y="25480"/>
                  </a:cubicBezTo>
                  <a:cubicBezTo>
                    <a:pt x="12205" y="23749"/>
                    <a:pt x="11705" y="22839"/>
                    <a:pt x="11259" y="22054"/>
                  </a:cubicBezTo>
                  <a:cubicBezTo>
                    <a:pt x="10831" y="21304"/>
                    <a:pt x="10474" y="20644"/>
                    <a:pt x="10474" y="19270"/>
                  </a:cubicBezTo>
                  <a:cubicBezTo>
                    <a:pt x="10474" y="17914"/>
                    <a:pt x="10831" y="17254"/>
                    <a:pt x="11259" y="16505"/>
                  </a:cubicBezTo>
                  <a:cubicBezTo>
                    <a:pt x="11705" y="15720"/>
                    <a:pt x="12205" y="14810"/>
                    <a:pt x="12205" y="13079"/>
                  </a:cubicBezTo>
                  <a:cubicBezTo>
                    <a:pt x="12205" y="11366"/>
                    <a:pt x="11705" y="10456"/>
                    <a:pt x="11259" y="9653"/>
                  </a:cubicBezTo>
                  <a:cubicBezTo>
                    <a:pt x="10831" y="8904"/>
                    <a:pt x="10474" y="8262"/>
                    <a:pt x="10474" y="6888"/>
                  </a:cubicBezTo>
                  <a:cubicBezTo>
                    <a:pt x="10474" y="5514"/>
                    <a:pt x="10831" y="4871"/>
                    <a:pt x="11259" y="4122"/>
                  </a:cubicBezTo>
                  <a:cubicBezTo>
                    <a:pt x="11705" y="3319"/>
                    <a:pt x="12205" y="2427"/>
                    <a:pt x="12205" y="696"/>
                  </a:cubicBezTo>
                  <a:cubicBezTo>
                    <a:pt x="12205" y="322"/>
                    <a:pt x="11902" y="0"/>
                    <a:pt x="11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9"/>
            <p:cNvSpPr/>
            <p:nvPr/>
          </p:nvSpPr>
          <p:spPr>
            <a:xfrm rot="-3656457">
              <a:off x="3594045" y="4245844"/>
              <a:ext cx="66049" cy="740483"/>
            </a:xfrm>
            <a:custGeom>
              <a:avLst/>
              <a:gdLst/>
              <a:ahLst/>
              <a:cxnLst/>
              <a:rect l="l" t="t" r="r" b="b"/>
              <a:pathLst>
                <a:path w="2642"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946" y="29619"/>
                  </a:lnTo>
                  <a:cubicBezTo>
                    <a:pt x="1053" y="28317"/>
                    <a:pt x="1481" y="27549"/>
                    <a:pt x="1856" y="26871"/>
                  </a:cubicBezTo>
                  <a:cubicBezTo>
                    <a:pt x="2284" y="26122"/>
                    <a:pt x="2641" y="25480"/>
                    <a:pt x="2641" y="24106"/>
                  </a:cubicBezTo>
                  <a:cubicBezTo>
                    <a:pt x="2641" y="22732"/>
                    <a:pt x="2284" y="22089"/>
                    <a:pt x="1856" y="21340"/>
                  </a:cubicBezTo>
                  <a:cubicBezTo>
                    <a:pt x="1428" y="20537"/>
                    <a:pt x="910" y="19627"/>
                    <a:pt x="910" y="17914"/>
                  </a:cubicBezTo>
                  <a:cubicBezTo>
                    <a:pt x="910" y="16184"/>
                    <a:pt x="1428" y="15274"/>
                    <a:pt x="1856" y="14471"/>
                  </a:cubicBezTo>
                  <a:cubicBezTo>
                    <a:pt x="2284" y="13721"/>
                    <a:pt x="2641" y="13079"/>
                    <a:pt x="2641" y="11705"/>
                  </a:cubicBezTo>
                  <a:cubicBezTo>
                    <a:pt x="2641" y="10331"/>
                    <a:pt x="2284" y="9689"/>
                    <a:pt x="1856" y="8939"/>
                  </a:cubicBezTo>
                  <a:cubicBezTo>
                    <a:pt x="1428" y="8154"/>
                    <a:pt x="910" y="7244"/>
                    <a:pt x="910" y="5514"/>
                  </a:cubicBezTo>
                  <a:cubicBezTo>
                    <a:pt x="910" y="3783"/>
                    <a:pt x="1428" y="2891"/>
                    <a:pt x="1856" y="2088"/>
                  </a:cubicBezTo>
                  <a:cubicBezTo>
                    <a:pt x="2195" y="1481"/>
                    <a:pt x="2498" y="928"/>
                    <a:pt x="26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9"/>
            <p:cNvSpPr/>
            <p:nvPr/>
          </p:nvSpPr>
          <p:spPr>
            <a:xfrm rot="-3656457">
              <a:off x="3556043" y="4301800"/>
              <a:ext cx="79873" cy="740483"/>
            </a:xfrm>
            <a:custGeom>
              <a:avLst/>
              <a:gdLst/>
              <a:ahLst/>
              <a:cxnLst/>
              <a:rect l="l" t="t" r="r" b="b"/>
              <a:pathLst>
                <a:path w="3195" h="29620" extrusionOk="0">
                  <a:moveTo>
                    <a:pt x="1696" y="0"/>
                  </a:moveTo>
                  <a:cubicBezTo>
                    <a:pt x="1571"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49"/>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25" y="28691"/>
                    <a:pt x="36" y="29619"/>
                  </a:cubicBezTo>
                  <a:lnTo>
                    <a:pt x="1499" y="29619"/>
                  </a:lnTo>
                  <a:cubicBezTo>
                    <a:pt x="1606" y="28317"/>
                    <a:pt x="2035" y="27549"/>
                    <a:pt x="2409" y="26871"/>
                  </a:cubicBezTo>
                  <a:cubicBezTo>
                    <a:pt x="2837" y="26122"/>
                    <a:pt x="3194" y="25480"/>
                    <a:pt x="3194" y="24106"/>
                  </a:cubicBezTo>
                  <a:cubicBezTo>
                    <a:pt x="3194" y="22732"/>
                    <a:pt x="2837" y="22089"/>
                    <a:pt x="2409" y="21340"/>
                  </a:cubicBezTo>
                  <a:cubicBezTo>
                    <a:pt x="1981" y="20537"/>
                    <a:pt x="1464" y="19627"/>
                    <a:pt x="1464" y="17914"/>
                  </a:cubicBezTo>
                  <a:cubicBezTo>
                    <a:pt x="1464" y="16184"/>
                    <a:pt x="1981" y="15274"/>
                    <a:pt x="2409" y="14471"/>
                  </a:cubicBezTo>
                  <a:cubicBezTo>
                    <a:pt x="2837" y="13721"/>
                    <a:pt x="3194" y="13079"/>
                    <a:pt x="3194" y="11705"/>
                  </a:cubicBezTo>
                  <a:cubicBezTo>
                    <a:pt x="3194" y="10331"/>
                    <a:pt x="2837" y="9689"/>
                    <a:pt x="2409" y="8939"/>
                  </a:cubicBezTo>
                  <a:cubicBezTo>
                    <a:pt x="1981" y="8154"/>
                    <a:pt x="1464" y="7244"/>
                    <a:pt x="1464" y="5514"/>
                  </a:cubicBezTo>
                  <a:cubicBezTo>
                    <a:pt x="1464" y="3783"/>
                    <a:pt x="1981" y="2891"/>
                    <a:pt x="2409" y="2088"/>
                  </a:cubicBezTo>
                  <a:cubicBezTo>
                    <a:pt x="2748" y="1481"/>
                    <a:pt x="3052" y="928"/>
                    <a:pt x="3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9"/>
            <p:cNvSpPr/>
            <p:nvPr/>
          </p:nvSpPr>
          <p:spPr>
            <a:xfrm rot="-3656457">
              <a:off x="3610881" y="4177411"/>
              <a:ext cx="108423" cy="740483"/>
            </a:xfrm>
            <a:custGeom>
              <a:avLst/>
              <a:gdLst/>
              <a:ahLst/>
              <a:cxnLst/>
              <a:rect l="l" t="t" r="r" b="b"/>
              <a:pathLst>
                <a:path w="4337" h="29620" extrusionOk="0">
                  <a:moveTo>
                    <a:pt x="1695" y="0"/>
                  </a:moveTo>
                  <a:cubicBezTo>
                    <a:pt x="1588" y="1303"/>
                    <a:pt x="1160" y="2070"/>
                    <a:pt x="768" y="2748"/>
                  </a:cubicBezTo>
                  <a:cubicBezTo>
                    <a:pt x="357" y="3497"/>
                    <a:pt x="0" y="4140"/>
                    <a:pt x="0" y="5514"/>
                  </a:cubicBezTo>
                  <a:cubicBezTo>
                    <a:pt x="0" y="6888"/>
                    <a:pt x="357" y="7530"/>
                    <a:pt x="768" y="8279"/>
                  </a:cubicBezTo>
                  <a:cubicBezTo>
                    <a:pt x="1214" y="9082"/>
                    <a:pt x="1713" y="9992"/>
                    <a:pt x="1713" y="11705"/>
                  </a:cubicBezTo>
                  <a:cubicBezTo>
                    <a:pt x="1713" y="13436"/>
                    <a:pt x="1214" y="14346"/>
                    <a:pt x="768" y="15131"/>
                  </a:cubicBezTo>
                  <a:cubicBezTo>
                    <a:pt x="357" y="15880"/>
                    <a:pt x="0" y="16540"/>
                    <a:pt x="0" y="17914"/>
                  </a:cubicBezTo>
                  <a:cubicBezTo>
                    <a:pt x="0" y="19270"/>
                    <a:pt x="357" y="19930"/>
                    <a:pt x="768" y="20680"/>
                  </a:cubicBezTo>
                  <a:cubicBezTo>
                    <a:pt x="1214" y="21465"/>
                    <a:pt x="1713" y="22375"/>
                    <a:pt x="1713" y="24106"/>
                  </a:cubicBezTo>
                  <a:cubicBezTo>
                    <a:pt x="1713" y="25836"/>
                    <a:pt x="1214" y="26729"/>
                    <a:pt x="768" y="27531"/>
                  </a:cubicBezTo>
                  <a:cubicBezTo>
                    <a:pt x="429" y="28138"/>
                    <a:pt x="143" y="28691"/>
                    <a:pt x="36" y="29619"/>
                  </a:cubicBezTo>
                  <a:lnTo>
                    <a:pt x="2641" y="29619"/>
                  </a:lnTo>
                  <a:cubicBezTo>
                    <a:pt x="2766" y="28317"/>
                    <a:pt x="3176" y="27549"/>
                    <a:pt x="3569" y="26871"/>
                  </a:cubicBezTo>
                  <a:cubicBezTo>
                    <a:pt x="3979" y="26122"/>
                    <a:pt x="4336" y="25480"/>
                    <a:pt x="4336" y="24106"/>
                  </a:cubicBezTo>
                  <a:cubicBezTo>
                    <a:pt x="4336" y="22732"/>
                    <a:pt x="3979" y="22089"/>
                    <a:pt x="3569" y="21340"/>
                  </a:cubicBezTo>
                  <a:cubicBezTo>
                    <a:pt x="3123" y="20537"/>
                    <a:pt x="2623" y="19627"/>
                    <a:pt x="2623" y="17914"/>
                  </a:cubicBezTo>
                  <a:cubicBezTo>
                    <a:pt x="2623" y="16184"/>
                    <a:pt x="3123" y="15274"/>
                    <a:pt x="3569" y="14471"/>
                  </a:cubicBezTo>
                  <a:cubicBezTo>
                    <a:pt x="3979" y="13721"/>
                    <a:pt x="4336" y="13079"/>
                    <a:pt x="4336" y="11705"/>
                  </a:cubicBezTo>
                  <a:cubicBezTo>
                    <a:pt x="4336" y="10331"/>
                    <a:pt x="3979" y="9689"/>
                    <a:pt x="3569" y="8939"/>
                  </a:cubicBezTo>
                  <a:cubicBezTo>
                    <a:pt x="3123" y="8154"/>
                    <a:pt x="2623" y="7244"/>
                    <a:pt x="2623" y="5514"/>
                  </a:cubicBezTo>
                  <a:cubicBezTo>
                    <a:pt x="2623" y="3783"/>
                    <a:pt x="3123" y="2891"/>
                    <a:pt x="3569" y="2088"/>
                  </a:cubicBezTo>
                  <a:cubicBezTo>
                    <a:pt x="3908" y="1481"/>
                    <a:pt x="4211" y="928"/>
                    <a:pt x="4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9"/>
          <p:cNvGrpSpPr/>
          <p:nvPr/>
        </p:nvGrpSpPr>
        <p:grpSpPr>
          <a:xfrm rot="-2079588">
            <a:off x="3176382" y="4594272"/>
            <a:ext cx="669672" cy="533419"/>
            <a:chOff x="-602987" y="2563895"/>
            <a:chExt cx="640505" cy="510186"/>
          </a:xfrm>
        </p:grpSpPr>
        <p:sp>
          <p:nvSpPr>
            <p:cNvPr id="215" name="Google Shape;215;p9"/>
            <p:cNvSpPr/>
            <p:nvPr/>
          </p:nvSpPr>
          <p:spPr>
            <a:xfrm>
              <a:off x="-602987" y="2563895"/>
              <a:ext cx="640505" cy="510186"/>
            </a:xfrm>
            <a:custGeom>
              <a:avLst/>
              <a:gdLst/>
              <a:ahLst/>
              <a:cxnLst/>
              <a:rect l="l" t="t" r="r" b="b"/>
              <a:pathLst>
                <a:path w="5577" h="4442" extrusionOk="0">
                  <a:moveTo>
                    <a:pt x="2143" y="1"/>
                  </a:moveTo>
                  <a:cubicBezTo>
                    <a:pt x="1373" y="1"/>
                    <a:pt x="443" y="260"/>
                    <a:pt x="90" y="1400"/>
                  </a:cubicBezTo>
                  <a:cubicBezTo>
                    <a:pt x="90" y="1418"/>
                    <a:pt x="81" y="1436"/>
                    <a:pt x="81" y="1454"/>
                  </a:cubicBezTo>
                  <a:cubicBezTo>
                    <a:pt x="54" y="1623"/>
                    <a:pt x="1" y="2435"/>
                    <a:pt x="938" y="2854"/>
                  </a:cubicBezTo>
                  <a:cubicBezTo>
                    <a:pt x="1098" y="2926"/>
                    <a:pt x="1170" y="3104"/>
                    <a:pt x="1107" y="3265"/>
                  </a:cubicBezTo>
                  <a:lnTo>
                    <a:pt x="1009" y="3532"/>
                  </a:lnTo>
                  <a:cubicBezTo>
                    <a:pt x="946" y="3711"/>
                    <a:pt x="1045" y="3907"/>
                    <a:pt x="1223" y="3961"/>
                  </a:cubicBezTo>
                  <a:lnTo>
                    <a:pt x="2820" y="4424"/>
                  </a:lnTo>
                  <a:cubicBezTo>
                    <a:pt x="2853" y="4436"/>
                    <a:pt x="2886" y="4441"/>
                    <a:pt x="2919" y="4441"/>
                  </a:cubicBezTo>
                  <a:cubicBezTo>
                    <a:pt x="3063" y="4441"/>
                    <a:pt x="3194" y="4336"/>
                    <a:pt x="3230" y="4184"/>
                  </a:cubicBezTo>
                  <a:lnTo>
                    <a:pt x="3311" y="3827"/>
                  </a:lnTo>
                  <a:cubicBezTo>
                    <a:pt x="3343" y="3675"/>
                    <a:pt x="3475" y="3573"/>
                    <a:pt x="3631" y="3573"/>
                  </a:cubicBezTo>
                  <a:cubicBezTo>
                    <a:pt x="3649" y="3573"/>
                    <a:pt x="3667" y="3574"/>
                    <a:pt x="3685" y="3577"/>
                  </a:cubicBezTo>
                  <a:cubicBezTo>
                    <a:pt x="3753" y="3587"/>
                    <a:pt x="3830" y="3594"/>
                    <a:pt x="3912" y="3594"/>
                  </a:cubicBezTo>
                  <a:cubicBezTo>
                    <a:pt x="4324" y="3594"/>
                    <a:pt x="4870" y="3413"/>
                    <a:pt x="5130" y="2542"/>
                  </a:cubicBezTo>
                  <a:cubicBezTo>
                    <a:pt x="5576" y="1043"/>
                    <a:pt x="3676" y="294"/>
                    <a:pt x="3212" y="151"/>
                  </a:cubicBezTo>
                  <a:cubicBezTo>
                    <a:pt x="3035" y="100"/>
                    <a:pt x="2620" y="1"/>
                    <a:pt x="2143" y="1"/>
                  </a:cubicBezTo>
                  <a:close/>
                </a:path>
              </a:pathLst>
            </a:cu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9"/>
            <p:cNvSpPr/>
            <p:nvPr/>
          </p:nvSpPr>
          <p:spPr>
            <a:xfrm>
              <a:off x="-222844" y="2847239"/>
              <a:ext cx="99458" cy="156203"/>
            </a:xfrm>
            <a:custGeom>
              <a:avLst/>
              <a:gdLst/>
              <a:ahLst/>
              <a:cxnLst/>
              <a:rect l="l" t="t" r="r" b="b"/>
              <a:pathLst>
                <a:path w="866" h="1360" extrusionOk="0">
                  <a:moveTo>
                    <a:pt x="421" y="0"/>
                  </a:moveTo>
                  <a:cubicBezTo>
                    <a:pt x="330" y="0"/>
                    <a:pt x="242" y="65"/>
                    <a:pt x="224" y="164"/>
                  </a:cubicBezTo>
                  <a:lnTo>
                    <a:pt x="1" y="1360"/>
                  </a:lnTo>
                  <a:lnTo>
                    <a:pt x="286" y="905"/>
                  </a:lnTo>
                  <a:cubicBezTo>
                    <a:pt x="344" y="922"/>
                    <a:pt x="395" y="929"/>
                    <a:pt x="441" y="929"/>
                  </a:cubicBezTo>
                  <a:cubicBezTo>
                    <a:pt x="683" y="929"/>
                    <a:pt x="759" y="726"/>
                    <a:pt x="759" y="726"/>
                  </a:cubicBezTo>
                  <a:cubicBezTo>
                    <a:pt x="866" y="369"/>
                    <a:pt x="705" y="155"/>
                    <a:pt x="536" y="39"/>
                  </a:cubicBezTo>
                  <a:cubicBezTo>
                    <a:pt x="501" y="12"/>
                    <a:pt x="461" y="0"/>
                    <a:pt x="421" y="0"/>
                  </a:cubicBezTo>
                  <a:close/>
                </a:path>
              </a:pathLst>
            </a:cu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9"/>
            <p:cNvSpPr/>
            <p:nvPr/>
          </p:nvSpPr>
          <p:spPr>
            <a:xfrm>
              <a:off x="-519953" y="2772814"/>
              <a:ext cx="104396" cy="161027"/>
            </a:xfrm>
            <a:custGeom>
              <a:avLst/>
              <a:gdLst/>
              <a:ahLst/>
              <a:cxnLst/>
              <a:rect l="l" t="t" r="r" b="b"/>
              <a:pathLst>
                <a:path w="909" h="1402" extrusionOk="0">
                  <a:moveTo>
                    <a:pt x="673" y="0"/>
                  </a:moveTo>
                  <a:cubicBezTo>
                    <a:pt x="669" y="0"/>
                    <a:pt x="665" y="0"/>
                    <a:pt x="661" y="0"/>
                  </a:cubicBezTo>
                  <a:cubicBezTo>
                    <a:pt x="464" y="9"/>
                    <a:pt x="215" y="99"/>
                    <a:pt x="108" y="455"/>
                  </a:cubicBezTo>
                  <a:cubicBezTo>
                    <a:pt x="108" y="455"/>
                    <a:pt x="0" y="803"/>
                    <a:pt x="402" y="919"/>
                  </a:cubicBezTo>
                  <a:lnTo>
                    <a:pt x="393" y="1401"/>
                  </a:lnTo>
                  <a:lnTo>
                    <a:pt x="857" y="277"/>
                  </a:lnTo>
                  <a:cubicBezTo>
                    <a:pt x="909" y="147"/>
                    <a:pt x="818" y="0"/>
                    <a:pt x="673" y="0"/>
                  </a:cubicBezTo>
                  <a:close/>
                </a:path>
              </a:pathLst>
            </a:cu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 name="Google Shape;218;p9"/>
          <p:cNvSpPr/>
          <p:nvPr/>
        </p:nvSpPr>
        <p:spPr>
          <a:xfrm rot="-3144195">
            <a:off x="410738" y="4447836"/>
            <a:ext cx="417008" cy="415622"/>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9"/>
          <p:cNvSpPr/>
          <p:nvPr/>
        </p:nvSpPr>
        <p:spPr>
          <a:xfrm rot="-3144039">
            <a:off x="7067007" y="-212971"/>
            <a:ext cx="584106" cy="554985"/>
          </a:xfrm>
          <a:custGeom>
            <a:avLst/>
            <a:gdLst/>
            <a:ahLst/>
            <a:cxnLst/>
            <a:rect l="l" t="t" r="r" b="b"/>
            <a:pathLst>
              <a:path w="7022" h="6671" extrusionOk="0">
                <a:moveTo>
                  <a:pt x="3015" y="868"/>
                </a:moveTo>
                <a:cubicBezTo>
                  <a:pt x="3190" y="868"/>
                  <a:pt x="3334" y="889"/>
                  <a:pt x="3408" y="925"/>
                </a:cubicBezTo>
                <a:cubicBezTo>
                  <a:pt x="3426" y="1006"/>
                  <a:pt x="3444" y="1131"/>
                  <a:pt x="3462" y="1238"/>
                </a:cubicBezTo>
                <a:cubicBezTo>
                  <a:pt x="3515" y="1630"/>
                  <a:pt x="3578" y="2076"/>
                  <a:pt x="3934" y="2281"/>
                </a:cubicBezTo>
                <a:cubicBezTo>
                  <a:pt x="4015" y="2327"/>
                  <a:pt x="4125" y="2367"/>
                  <a:pt x="4263" y="2367"/>
                </a:cubicBezTo>
                <a:cubicBezTo>
                  <a:pt x="4368" y="2367"/>
                  <a:pt x="4491" y="2343"/>
                  <a:pt x="4630" y="2281"/>
                </a:cubicBezTo>
                <a:cubicBezTo>
                  <a:pt x="4773" y="2219"/>
                  <a:pt x="4889" y="2157"/>
                  <a:pt x="4996" y="2103"/>
                </a:cubicBezTo>
                <a:cubicBezTo>
                  <a:pt x="5209" y="1996"/>
                  <a:pt x="5310" y="1950"/>
                  <a:pt x="5390" y="1950"/>
                </a:cubicBezTo>
                <a:cubicBezTo>
                  <a:pt x="5450" y="1950"/>
                  <a:pt x="5499" y="1977"/>
                  <a:pt x="5576" y="2023"/>
                </a:cubicBezTo>
                <a:cubicBezTo>
                  <a:pt x="5915" y="2228"/>
                  <a:pt x="6138" y="2594"/>
                  <a:pt x="6138" y="2710"/>
                </a:cubicBezTo>
                <a:cubicBezTo>
                  <a:pt x="6022" y="2799"/>
                  <a:pt x="5897" y="2888"/>
                  <a:pt x="5772" y="2959"/>
                </a:cubicBezTo>
                <a:cubicBezTo>
                  <a:pt x="5451" y="3165"/>
                  <a:pt x="5085" y="3397"/>
                  <a:pt x="4960" y="3852"/>
                </a:cubicBezTo>
                <a:cubicBezTo>
                  <a:pt x="4835" y="4298"/>
                  <a:pt x="5121" y="4592"/>
                  <a:pt x="5281" y="4770"/>
                </a:cubicBezTo>
                <a:cubicBezTo>
                  <a:pt x="5424" y="4922"/>
                  <a:pt x="5504" y="5011"/>
                  <a:pt x="5522" y="5172"/>
                </a:cubicBezTo>
                <a:cubicBezTo>
                  <a:pt x="5522" y="5190"/>
                  <a:pt x="5496" y="5288"/>
                  <a:pt x="5326" y="5422"/>
                </a:cubicBezTo>
                <a:cubicBezTo>
                  <a:pt x="5041" y="5671"/>
                  <a:pt x="4657" y="5796"/>
                  <a:pt x="4523" y="5796"/>
                </a:cubicBezTo>
                <a:cubicBezTo>
                  <a:pt x="4425" y="5716"/>
                  <a:pt x="4282" y="5439"/>
                  <a:pt x="4202" y="5279"/>
                </a:cubicBezTo>
                <a:cubicBezTo>
                  <a:pt x="4006" y="4913"/>
                  <a:pt x="3827" y="4565"/>
                  <a:pt x="3453" y="4565"/>
                </a:cubicBezTo>
                <a:cubicBezTo>
                  <a:pt x="3033" y="4565"/>
                  <a:pt x="2900" y="4984"/>
                  <a:pt x="2766" y="5386"/>
                </a:cubicBezTo>
                <a:cubicBezTo>
                  <a:pt x="2730" y="5502"/>
                  <a:pt x="2668" y="5689"/>
                  <a:pt x="2614" y="5796"/>
                </a:cubicBezTo>
                <a:cubicBezTo>
                  <a:pt x="2471" y="5787"/>
                  <a:pt x="2204" y="5752"/>
                  <a:pt x="1909" y="5671"/>
                </a:cubicBezTo>
                <a:cubicBezTo>
                  <a:pt x="1481" y="5555"/>
                  <a:pt x="1294" y="5422"/>
                  <a:pt x="1240" y="5368"/>
                </a:cubicBezTo>
                <a:cubicBezTo>
                  <a:pt x="1240" y="5297"/>
                  <a:pt x="1249" y="5225"/>
                  <a:pt x="1249" y="5154"/>
                </a:cubicBezTo>
                <a:cubicBezTo>
                  <a:pt x="1285" y="4663"/>
                  <a:pt x="1321" y="4271"/>
                  <a:pt x="1178" y="3950"/>
                </a:cubicBezTo>
                <a:cubicBezTo>
                  <a:pt x="1080" y="3718"/>
                  <a:pt x="1044" y="3566"/>
                  <a:pt x="1071" y="3459"/>
                </a:cubicBezTo>
                <a:cubicBezTo>
                  <a:pt x="1285" y="3388"/>
                  <a:pt x="1570" y="3245"/>
                  <a:pt x="1695" y="2951"/>
                </a:cubicBezTo>
                <a:cubicBezTo>
                  <a:pt x="1775" y="2754"/>
                  <a:pt x="1811" y="2442"/>
                  <a:pt x="1508" y="2049"/>
                </a:cubicBezTo>
                <a:cubicBezTo>
                  <a:pt x="1410" y="1925"/>
                  <a:pt x="1374" y="1818"/>
                  <a:pt x="1383" y="1728"/>
                </a:cubicBezTo>
                <a:cubicBezTo>
                  <a:pt x="1419" y="1505"/>
                  <a:pt x="1838" y="1220"/>
                  <a:pt x="1972" y="1131"/>
                </a:cubicBezTo>
                <a:cubicBezTo>
                  <a:pt x="2241" y="944"/>
                  <a:pt x="2682" y="868"/>
                  <a:pt x="3015" y="868"/>
                </a:cubicBezTo>
                <a:close/>
                <a:moveTo>
                  <a:pt x="2999" y="1"/>
                </a:moveTo>
                <a:cubicBezTo>
                  <a:pt x="2461" y="1"/>
                  <a:pt x="1863" y="154"/>
                  <a:pt x="1481" y="417"/>
                </a:cubicBezTo>
                <a:cubicBezTo>
                  <a:pt x="1053" y="702"/>
                  <a:pt x="616" y="1068"/>
                  <a:pt x="527" y="1595"/>
                </a:cubicBezTo>
                <a:cubicBezTo>
                  <a:pt x="482" y="1925"/>
                  <a:pt x="580" y="2255"/>
                  <a:pt x="821" y="2576"/>
                </a:cubicBezTo>
                <a:cubicBezTo>
                  <a:pt x="839" y="2585"/>
                  <a:pt x="848" y="2603"/>
                  <a:pt x="857" y="2612"/>
                </a:cubicBezTo>
                <a:cubicBezTo>
                  <a:pt x="812" y="2629"/>
                  <a:pt x="767" y="2647"/>
                  <a:pt x="723" y="2647"/>
                </a:cubicBezTo>
                <a:lnTo>
                  <a:pt x="553" y="2674"/>
                </a:lnTo>
                <a:lnTo>
                  <a:pt x="437" y="2817"/>
                </a:lnTo>
                <a:cubicBezTo>
                  <a:pt x="0" y="3388"/>
                  <a:pt x="277" y="4039"/>
                  <a:pt x="384" y="4289"/>
                </a:cubicBezTo>
                <a:cubicBezTo>
                  <a:pt x="437" y="4414"/>
                  <a:pt x="411" y="4744"/>
                  <a:pt x="393" y="5092"/>
                </a:cubicBezTo>
                <a:cubicBezTo>
                  <a:pt x="384" y="5172"/>
                  <a:pt x="375" y="5261"/>
                  <a:pt x="366" y="5359"/>
                </a:cubicBezTo>
                <a:cubicBezTo>
                  <a:pt x="357" y="5520"/>
                  <a:pt x="393" y="5761"/>
                  <a:pt x="643" y="6001"/>
                </a:cubicBezTo>
                <a:cubicBezTo>
                  <a:pt x="1106" y="6448"/>
                  <a:pt x="2230" y="6671"/>
                  <a:pt x="2703" y="6671"/>
                </a:cubicBezTo>
                <a:cubicBezTo>
                  <a:pt x="2739" y="6671"/>
                  <a:pt x="2784" y="6671"/>
                  <a:pt x="2810" y="6662"/>
                </a:cubicBezTo>
                <a:cubicBezTo>
                  <a:pt x="3212" y="6617"/>
                  <a:pt x="3390" y="6242"/>
                  <a:pt x="3524" y="5850"/>
                </a:cubicBezTo>
                <a:cubicBezTo>
                  <a:pt x="3685" y="6153"/>
                  <a:pt x="3872" y="6448"/>
                  <a:pt x="4148" y="6581"/>
                </a:cubicBezTo>
                <a:cubicBezTo>
                  <a:pt x="4261" y="6639"/>
                  <a:pt x="4388" y="6663"/>
                  <a:pt x="4520" y="6663"/>
                </a:cubicBezTo>
                <a:cubicBezTo>
                  <a:pt x="4962" y="6663"/>
                  <a:pt x="5464" y="6394"/>
                  <a:pt x="5719" y="6216"/>
                </a:cubicBezTo>
                <a:cubicBezTo>
                  <a:pt x="6200" y="5877"/>
                  <a:pt x="6432" y="5466"/>
                  <a:pt x="6388" y="5065"/>
                </a:cubicBezTo>
                <a:cubicBezTo>
                  <a:pt x="6325" y="4619"/>
                  <a:pt x="6075" y="4351"/>
                  <a:pt x="5915" y="4173"/>
                </a:cubicBezTo>
                <a:cubicBezTo>
                  <a:pt x="5879" y="4137"/>
                  <a:pt x="5826" y="4083"/>
                  <a:pt x="5808" y="4057"/>
                </a:cubicBezTo>
                <a:cubicBezTo>
                  <a:pt x="5852" y="3932"/>
                  <a:pt x="6031" y="3825"/>
                  <a:pt x="6236" y="3691"/>
                </a:cubicBezTo>
                <a:cubicBezTo>
                  <a:pt x="6379" y="3602"/>
                  <a:pt x="6539" y="3504"/>
                  <a:pt x="6691" y="3379"/>
                </a:cubicBezTo>
                <a:cubicBezTo>
                  <a:pt x="6914" y="3200"/>
                  <a:pt x="7021" y="2942"/>
                  <a:pt x="7003" y="2656"/>
                </a:cubicBezTo>
                <a:cubicBezTo>
                  <a:pt x="6968" y="2130"/>
                  <a:pt x="6486" y="1568"/>
                  <a:pt x="6031" y="1282"/>
                </a:cubicBezTo>
                <a:cubicBezTo>
                  <a:pt x="5795" y="1138"/>
                  <a:pt x="5587" y="1084"/>
                  <a:pt x="5397" y="1084"/>
                </a:cubicBezTo>
                <a:cubicBezTo>
                  <a:pt x="5105" y="1084"/>
                  <a:pt x="4856" y="1212"/>
                  <a:pt x="4612" y="1336"/>
                </a:cubicBezTo>
                <a:cubicBezTo>
                  <a:pt x="4532" y="1371"/>
                  <a:pt x="4452" y="1407"/>
                  <a:pt x="4372" y="1452"/>
                </a:cubicBezTo>
                <a:cubicBezTo>
                  <a:pt x="4345" y="1354"/>
                  <a:pt x="4327" y="1211"/>
                  <a:pt x="4318" y="1122"/>
                </a:cubicBezTo>
                <a:cubicBezTo>
                  <a:pt x="4291" y="934"/>
                  <a:pt x="4264" y="747"/>
                  <a:pt x="4211" y="586"/>
                </a:cubicBezTo>
                <a:cubicBezTo>
                  <a:pt x="4148" y="426"/>
                  <a:pt x="4006" y="203"/>
                  <a:pt x="3631" y="87"/>
                </a:cubicBezTo>
                <a:cubicBezTo>
                  <a:pt x="3445" y="28"/>
                  <a:pt x="3227" y="1"/>
                  <a:pt x="2999" y="1"/>
                </a:cubicBezTo>
                <a:close/>
              </a:path>
            </a:pathLst>
          </a:custGeom>
          <a:solidFill>
            <a:srgbClr val="4A9E4A"/>
          </a:solidFill>
          <a:ln w="3810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 name="Google Shape;220;p9"/>
          <p:cNvGrpSpPr/>
          <p:nvPr/>
        </p:nvGrpSpPr>
        <p:grpSpPr>
          <a:xfrm rot="-3144447">
            <a:off x="6584232" y="4397304"/>
            <a:ext cx="564947" cy="516674"/>
            <a:chOff x="7951491" y="3948941"/>
            <a:chExt cx="472500" cy="432126"/>
          </a:xfrm>
        </p:grpSpPr>
        <p:sp>
          <p:nvSpPr>
            <p:cNvPr id="221" name="Google Shape;221;p9"/>
            <p:cNvSpPr/>
            <p:nvPr/>
          </p:nvSpPr>
          <p:spPr>
            <a:xfrm>
              <a:off x="7951491" y="3948941"/>
              <a:ext cx="472500" cy="432126"/>
            </a:xfrm>
            <a:custGeom>
              <a:avLst/>
              <a:gdLst/>
              <a:ahLst/>
              <a:cxnLst/>
              <a:rect l="l" t="t" r="r" b="b"/>
              <a:pathLst>
                <a:path w="6076" h="5557" extrusionOk="0">
                  <a:moveTo>
                    <a:pt x="3043" y="0"/>
                  </a:moveTo>
                  <a:cubicBezTo>
                    <a:pt x="2851" y="0"/>
                    <a:pt x="2657" y="20"/>
                    <a:pt x="2462" y="62"/>
                  </a:cubicBezTo>
                  <a:cubicBezTo>
                    <a:pt x="964" y="383"/>
                    <a:pt x="0" y="1855"/>
                    <a:pt x="321" y="3354"/>
                  </a:cubicBezTo>
                  <a:cubicBezTo>
                    <a:pt x="601" y="4658"/>
                    <a:pt x="1751" y="5557"/>
                    <a:pt x="3033" y="5557"/>
                  </a:cubicBezTo>
                  <a:cubicBezTo>
                    <a:pt x="3224" y="5557"/>
                    <a:pt x="3419" y="5537"/>
                    <a:pt x="3613" y="5495"/>
                  </a:cubicBezTo>
                  <a:cubicBezTo>
                    <a:pt x="5112" y="5174"/>
                    <a:pt x="6075" y="3702"/>
                    <a:pt x="5754" y="2203"/>
                  </a:cubicBezTo>
                  <a:cubicBezTo>
                    <a:pt x="5475" y="899"/>
                    <a:pt x="4324" y="0"/>
                    <a:pt x="3043" y="0"/>
                  </a:cubicBez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9"/>
            <p:cNvGrpSpPr/>
            <p:nvPr/>
          </p:nvGrpSpPr>
          <p:grpSpPr>
            <a:xfrm>
              <a:off x="8040998" y="4004152"/>
              <a:ext cx="305305" cy="293709"/>
              <a:chOff x="8040998" y="4004152"/>
              <a:chExt cx="305305" cy="293709"/>
            </a:xfrm>
          </p:grpSpPr>
          <p:sp>
            <p:nvSpPr>
              <p:cNvPr id="223" name="Google Shape;223;p9"/>
              <p:cNvSpPr/>
              <p:nvPr/>
            </p:nvSpPr>
            <p:spPr>
              <a:xfrm>
                <a:off x="8238677" y="4004152"/>
                <a:ext cx="36861" cy="34060"/>
              </a:xfrm>
              <a:custGeom>
                <a:avLst/>
                <a:gdLst/>
                <a:ahLst/>
                <a:cxnLst/>
                <a:rect l="l" t="t" r="r" b="b"/>
                <a:pathLst>
                  <a:path w="474" h="438" extrusionOk="0">
                    <a:moveTo>
                      <a:pt x="232" y="1"/>
                    </a:moveTo>
                    <a:cubicBezTo>
                      <a:pt x="221" y="1"/>
                      <a:pt x="209" y="1"/>
                      <a:pt x="197" y="3"/>
                    </a:cubicBezTo>
                    <a:cubicBezTo>
                      <a:pt x="81" y="30"/>
                      <a:pt x="1" y="146"/>
                      <a:pt x="27" y="262"/>
                    </a:cubicBezTo>
                    <a:cubicBezTo>
                      <a:pt x="50" y="369"/>
                      <a:pt x="139" y="437"/>
                      <a:pt x="237" y="437"/>
                    </a:cubicBezTo>
                    <a:cubicBezTo>
                      <a:pt x="253" y="437"/>
                      <a:pt x="270" y="435"/>
                      <a:pt x="286" y="432"/>
                    </a:cubicBezTo>
                    <a:cubicBezTo>
                      <a:pt x="402" y="405"/>
                      <a:pt x="473" y="289"/>
                      <a:pt x="455" y="173"/>
                    </a:cubicBezTo>
                    <a:cubicBezTo>
                      <a:pt x="431" y="69"/>
                      <a:pt x="336" y="1"/>
                      <a:pt x="23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9"/>
              <p:cNvSpPr/>
              <p:nvPr/>
            </p:nvSpPr>
            <p:spPr>
              <a:xfrm>
                <a:off x="8240777" y="4264112"/>
                <a:ext cx="36861" cy="33516"/>
              </a:xfrm>
              <a:custGeom>
                <a:avLst/>
                <a:gdLst/>
                <a:ahLst/>
                <a:cxnLst/>
                <a:rect l="l" t="t" r="r" b="b"/>
                <a:pathLst>
                  <a:path w="474" h="431" extrusionOk="0">
                    <a:moveTo>
                      <a:pt x="237" y="0"/>
                    </a:moveTo>
                    <a:cubicBezTo>
                      <a:pt x="221" y="0"/>
                      <a:pt x="204" y="2"/>
                      <a:pt x="188" y="6"/>
                    </a:cubicBezTo>
                    <a:cubicBezTo>
                      <a:pt x="72" y="24"/>
                      <a:pt x="0" y="140"/>
                      <a:pt x="18" y="255"/>
                    </a:cubicBezTo>
                    <a:cubicBezTo>
                      <a:pt x="41" y="363"/>
                      <a:pt x="130" y="431"/>
                      <a:pt x="228" y="431"/>
                    </a:cubicBezTo>
                    <a:cubicBezTo>
                      <a:pt x="244" y="431"/>
                      <a:pt x="261" y="429"/>
                      <a:pt x="277" y="425"/>
                    </a:cubicBezTo>
                    <a:cubicBezTo>
                      <a:pt x="402" y="398"/>
                      <a:pt x="473" y="291"/>
                      <a:pt x="446" y="166"/>
                    </a:cubicBezTo>
                    <a:cubicBezTo>
                      <a:pt x="423" y="67"/>
                      <a:pt x="335" y="0"/>
                      <a:pt x="23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9"/>
              <p:cNvSpPr/>
              <p:nvPr/>
            </p:nvSpPr>
            <p:spPr>
              <a:xfrm>
                <a:off x="8040998" y="4051665"/>
                <a:ext cx="75665" cy="69442"/>
              </a:xfrm>
              <a:custGeom>
                <a:avLst/>
                <a:gdLst/>
                <a:ahLst/>
                <a:cxnLst/>
                <a:rect l="l" t="t" r="r" b="b"/>
                <a:pathLst>
                  <a:path w="973" h="893" extrusionOk="0">
                    <a:moveTo>
                      <a:pt x="477" y="0"/>
                    </a:moveTo>
                    <a:cubicBezTo>
                      <a:pt x="449" y="0"/>
                      <a:pt x="421" y="3"/>
                      <a:pt x="393" y="8"/>
                    </a:cubicBezTo>
                    <a:cubicBezTo>
                      <a:pt x="152" y="61"/>
                      <a:pt x="0" y="302"/>
                      <a:pt x="54" y="543"/>
                    </a:cubicBezTo>
                    <a:cubicBezTo>
                      <a:pt x="92" y="751"/>
                      <a:pt x="277" y="893"/>
                      <a:pt x="482" y="893"/>
                    </a:cubicBezTo>
                    <a:cubicBezTo>
                      <a:pt x="515" y="893"/>
                      <a:pt x="547" y="889"/>
                      <a:pt x="580" y="882"/>
                    </a:cubicBezTo>
                    <a:cubicBezTo>
                      <a:pt x="821" y="829"/>
                      <a:pt x="972" y="597"/>
                      <a:pt x="919" y="356"/>
                    </a:cubicBezTo>
                    <a:cubicBezTo>
                      <a:pt x="880" y="143"/>
                      <a:pt x="687" y="0"/>
                      <a:pt x="47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9"/>
              <p:cNvSpPr/>
              <p:nvPr/>
            </p:nvSpPr>
            <p:spPr>
              <a:xfrm>
                <a:off x="8040998" y="4214889"/>
                <a:ext cx="43782" cy="40359"/>
              </a:xfrm>
              <a:custGeom>
                <a:avLst/>
                <a:gdLst/>
                <a:ahLst/>
                <a:cxnLst/>
                <a:rect l="l" t="t" r="r" b="b"/>
                <a:pathLst>
                  <a:path w="563" h="519" extrusionOk="0">
                    <a:moveTo>
                      <a:pt x="274" y="1"/>
                    </a:moveTo>
                    <a:cubicBezTo>
                      <a:pt x="257" y="1"/>
                      <a:pt x="240" y="2"/>
                      <a:pt x="223" y="5"/>
                    </a:cubicBezTo>
                    <a:cubicBezTo>
                      <a:pt x="89" y="32"/>
                      <a:pt x="0" y="175"/>
                      <a:pt x="27" y="309"/>
                    </a:cubicBezTo>
                    <a:cubicBezTo>
                      <a:pt x="50" y="434"/>
                      <a:pt x="164" y="519"/>
                      <a:pt x="282" y="519"/>
                    </a:cubicBezTo>
                    <a:cubicBezTo>
                      <a:pt x="298" y="519"/>
                      <a:pt x="314" y="517"/>
                      <a:pt x="330" y="514"/>
                    </a:cubicBezTo>
                    <a:cubicBezTo>
                      <a:pt x="473" y="478"/>
                      <a:pt x="562" y="344"/>
                      <a:pt x="535" y="202"/>
                    </a:cubicBezTo>
                    <a:cubicBezTo>
                      <a:pt x="504" y="84"/>
                      <a:pt x="396" y="1"/>
                      <a:pt x="274"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9"/>
              <p:cNvSpPr/>
              <p:nvPr/>
            </p:nvSpPr>
            <p:spPr>
              <a:xfrm>
                <a:off x="8302522" y="4139070"/>
                <a:ext cx="43782" cy="39892"/>
              </a:xfrm>
              <a:custGeom>
                <a:avLst/>
                <a:gdLst/>
                <a:ahLst/>
                <a:cxnLst/>
                <a:rect l="l" t="t" r="r" b="b"/>
                <a:pathLst>
                  <a:path w="563" h="513" extrusionOk="0">
                    <a:moveTo>
                      <a:pt x="286" y="0"/>
                    </a:moveTo>
                    <a:cubicBezTo>
                      <a:pt x="266" y="0"/>
                      <a:pt x="245" y="3"/>
                      <a:pt x="223" y="8"/>
                    </a:cubicBezTo>
                    <a:cubicBezTo>
                      <a:pt x="89" y="35"/>
                      <a:pt x="0" y="168"/>
                      <a:pt x="27" y="311"/>
                    </a:cubicBezTo>
                    <a:cubicBezTo>
                      <a:pt x="51" y="429"/>
                      <a:pt x="164" y="512"/>
                      <a:pt x="282" y="512"/>
                    </a:cubicBezTo>
                    <a:cubicBezTo>
                      <a:pt x="298" y="512"/>
                      <a:pt x="314" y="511"/>
                      <a:pt x="330" y="507"/>
                    </a:cubicBezTo>
                    <a:cubicBezTo>
                      <a:pt x="473" y="481"/>
                      <a:pt x="562" y="347"/>
                      <a:pt x="527" y="204"/>
                    </a:cubicBezTo>
                    <a:cubicBezTo>
                      <a:pt x="504" y="83"/>
                      <a:pt x="404" y="0"/>
                      <a:pt x="286"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9"/>
              <p:cNvSpPr/>
              <p:nvPr/>
            </p:nvSpPr>
            <p:spPr>
              <a:xfrm>
                <a:off x="8139449" y="4040467"/>
                <a:ext cx="59101" cy="53501"/>
              </a:xfrm>
              <a:custGeom>
                <a:avLst/>
                <a:gdLst/>
                <a:ahLst/>
                <a:cxnLst/>
                <a:rect l="l" t="t" r="r" b="b"/>
                <a:pathLst>
                  <a:path w="760" h="688" extrusionOk="0">
                    <a:moveTo>
                      <a:pt x="387" y="0"/>
                    </a:moveTo>
                    <a:cubicBezTo>
                      <a:pt x="362" y="0"/>
                      <a:pt x="338" y="3"/>
                      <a:pt x="313" y="9"/>
                    </a:cubicBezTo>
                    <a:cubicBezTo>
                      <a:pt x="126" y="45"/>
                      <a:pt x="1" y="232"/>
                      <a:pt x="45" y="419"/>
                    </a:cubicBezTo>
                    <a:cubicBezTo>
                      <a:pt x="76" y="573"/>
                      <a:pt x="220" y="687"/>
                      <a:pt x="379" y="687"/>
                    </a:cubicBezTo>
                    <a:cubicBezTo>
                      <a:pt x="404" y="687"/>
                      <a:pt x="430" y="684"/>
                      <a:pt x="456" y="678"/>
                    </a:cubicBezTo>
                    <a:cubicBezTo>
                      <a:pt x="634" y="643"/>
                      <a:pt x="759" y="455"/>
                      <a:pt x="714" y="277"/>
                    </a:cubicBezTo>
                    <a:cubicBezTo>
                      <a:pt x="684" y="115"/>
                      <a:pt x="540" y="0"/>
                      <a:pt x="38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9"/>
              <p:cNvSpPr/>
              <p:nvPr/>
            </p:nvSpPr>
            <p:spPr>
              <a:xfrm>
                <a:off x="8160290" y="4137748"/>
                <a:ext cx="59024" cy="53812"/>
              </a:xfrm>
              <a:custGeom>
                <a:avLst/>
                <a:gdLst/>
                <a:ahLst/>
                <a:cxnLst/>
                <a:rect l="l" t="t" r="r" b="b"/>
                <a:pathLst>
                  <a:path w="759" h="692" extrusionOk="0">
                    <a:moveTo>
                      <a:pt x="372" y="1"/>
                    </a:moveTo>
                    <a:cubicBezTo>
                      <a:pt x="349" y="1"/>
                      <a:pt x="327" y="3"/>
                      <a:pt x="304" y="7"/>
                    </a:cubicBezTo>
                    <a:cubicBezTo>
                      <a:pt x="125" y="52"/>
                      <a:pt x="0" y="230"/>
                      <a:pt x="45" y="417"/>
                    </a:cubicBezTo>
                    <a:cubicBezTo>
                      <a:pt x="76" y="582"/>
                      <a:pt x="225" y="691"/>
                      <a:pt x="381" y="691"/>
                    </a:cubicBezTo>
                    <a:cubicBezTo>
                      <a:pt x="403" y="691"/>
                      <a:pt x="425" y="689"/>
                      <a:pt x="446" y="685"/>
                    </a:cubicBezTo>
                    <a:cubicBezTo>
                      <a:pt x="634" y="640"/>
                      <a:pt x="759" y="462"/>
                      <a:pt x="714" y="275"/>
                    </a:cubicBezTo>
                    <a:cubicBezTo>
                      <a:pt x="683" y="110"/>
                      <a:pt x="534" y="1"/>
                      <a:pt x="37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9"/>
              <p:cNvSpPr/>
              <p:nvPr/>
            </p:nvSpPr>
            <p:spPr>
              <a:xfrm>
                <a:off x="8139449" y="4231996"/>
                <a:ext cx="71544" cy="65865"/>
              </a:xfrm>
              <a:custGeom>
                <a:avLst/>
                <a:gdLst/>
                <a:ahLst/>
                <a:cxnLst/>
                <a:rect l="l" t="t" r="r" b="b"/>
                <a:pathLst>
                  <a:path w="920" h="847" extrusionOk="0">
                    <a:moveTo>
                      <a:pt x="458" y="0"/>
                    </a:moveTo>
                    <a:cubicBezTo>
                      <a:pt x="431" y="0"/>
                      <a:pt x="403" y="3"/>
                      <a:pt x="375" y="8"/>
                    </a:cubicBezTo>
                    <a:cubicBezTo>
                      <a:pt x="144" y="62"/>
                      <a:pt x="1" y="285"/>
                      <a:pt x="54" y="508"/>
                    </a:cubicBezTo>
                    <a:cubicBezTo>
                      <a:pt x="93" y="711"/>
                      <a:pt x="270" y="846"/>
                      <a:pt x="469" y="846"/>
                    </a:cubicBezTo>
                    <a:cubicBezTo>
                      <a:pt x="497" y="846"/>
                      <a:pt x="525" y="843"/>
                      <a:pt x="554" y="838"/>
                    </a:cubicBezTo>
                    <a:cubicBezTo>
                      <a:pt x="777" y="784"/>
                      <a:pt x="920" y="561"/>
                      <a:pt x="875" y="338"/>
                    </a:cubicBezTo>
                    <a:cubicBezTo>
                      <a:pt x="836" y="135"/>
                      <a:pt x="653" y="0"/>
                      <a:pt x="458"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1" name="Google Shape;231;p9"/>
          <p:cNvSpPr txBox="1">
            <a:spLocks noGrp="1"/>
          </p:cNvSpPr>
          <p:nvPr>
            <p:ph type="title"/>
          </p:nvPr>
        </p:nvSpPr>
        <p:spPr>
          <a:xfrm>
            <a:off x="4308900" y="1217300"/>
            <a:ext cx="4115100" cy="921900"/>
          </a:xfrm>
          <a:prstGeom prst="rect">
            <a:avLst/>
          </a:prstGeom>
        </p:spPr>
        <p:txBody>
          <a:bodyPr spcFirstLastPara="1" wrap="square" lIns="0" tIns="0" rIns="0" bIns="0" anchor="ctr" anchorCtr="0">
            <a:noAutofit/>
          </a:bodyPr>
          <a:lstStyle>
            <a:lvl1pPr lvl="0" algn="l">
              <a:spcBef>
                <a:spcPts val="0"/>
              </a:spcBef>
              <a:spcAft>
                <a:spcPts val="0"/>
              </a:spcAft>
              <a:buSzPts val="4200"/>
              <a:buNone/>
              <a:defRPr sz="50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232" name="Google Shape;232;p9"/>
          <p:cNvSpPr txBox="1">
            <a:spLocks noGrp="1"/>
          </p:cNvSpPr>
          <p:nvPr>
            <p:ph type="subTitle" idx="1"/>
          </p:nvPr>
        </p:nvSpPr>
        <p:spPr>
          <a:xfrm>
            <a:off x="4308900" y="2139100"/>
            <a:ext cx="4115100" cy="1787100"/>
          </a:xfrm>
          <a:prstGeom prst="rect">
            <a:avLst/>
          </a:prstGeom>
        </p:spPr>
        <p:txBody>
          <a:bodyPr spcFirstLastPara="1" wrap="square" lIns="0" tIns="0" rIns="0" bIns="0" anchor="ctr" anchorCtr="0">
            <a:no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77"/>
        <p:cNvGrpSpPr/>
        <p:nvPr/>
      </p:nvGrpSpPr>
      <p:grpSpPr>
        <a:xfrm>
          <a:off x="0" y="0"/>
          <a:ext cx="0" cy="0"/>
          <a:chOff x="0" y="0"/>
          <a:chExt cx="0" cy="0"/>
        </a:xfrm>
      </p:grpSpPr>
      <p:pic>
        <p:nvPicPr>
          <p:cNvPr id="278" name="Google Shape;278;p11"/>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279" name="Google Shape;279;p11"/>
          <p:cNvGrpSpPr/>
          <p:nvPr/>
        </p:nvGrpSpPr>
        <p:grpSpPr>
          <a:xfrm>
            <a:off x="7694186" y="3400632"/>
            <a:ext cx="993313" cy="1029123"/>
            <a:chOff x="8200735" y="3826351"/>
            <a:chExt cx="1271359" cy="1317024"/>
          </a:xfrm>
        </p:grpSpPr>
        <p:sp>
          <p:nvSpPr>
            <p:cNvPr id="280" name="Google Shape;280;p11"/>
            <p:cNvSpPr/>
            <p:nvPr/>
          </p:nvSpPr>
          <p:spPr>
            <a:xfrm rot="1784349">
              <a:off x="8392914" y="3979798"/>
              <a:ext cx="886999" cy="1010129"/>
            </a:xfrm>
            <a:custGeom>
              <a:avLst/>
              <a:gdLst/>
              <a:ahLst/>
              <a:cxnLst/>
              <a:rect l="l" t="t" r="r" b="b"/>
              <a:pathLst>
                <a:path w="31832" h="36252" extrusionOk="0">
                  <a:moveTo>
                    <a:pt x="14257" y="2618"/>
                  </a:moveTo>
                  <a:lnTo>
                    <a:pt x="14257" y="2618"/>
                  </a:lnTo>
                  <a:cubicBezTo>
                    <a:pt x="14560" y="2886"/>
                    <a:pt x="14863" y="3207"/>
                    <a:pt x="15078" y="3600"/>
                  </a:cubicBezTo>
                  <a:cubicBezTo>
                    <a:pt x="15247" y="3905"/>
                    <a:pt x="15545" y="4065"/>
                    <a:pt x="15865" y="4065"/>
                  </a:cubicBezTo>
                  <a:cubicBezTo>
                    <a:pt x="15882" y="4065"/>
                    <a:pt x="15899" y="4064"/>
                    <a:pt x="15916" y="4063"/>
                  </a:cubicBezTo>
                  <a:cubicBezTo>
                    <a:pt x="15932" y="4064"/>
                    <a:pt x="15948" y="4065"/>
                    <a:pt x="15965" y="4065"/>
                  </a:cubicBezTo>
                  <a:cubicBezTo>
                    <a:pt x="16271" y="4065"/>
                    <a:pt x="16584" y="3905"/>
                    <a:pt x="16737" y="3600"/>
                  </a:cubicBezTo>
                  <a:cubicBezTo>
                    <a:pt x="16969" y="3207"/>
                    <a:pt x="17272" y="2886"/>
                    <a:pt x="17576" y="2618"/>
                  </a:cubicBezTo>
                  <a:lnTo>
                    <a:pt x="17576" y="2618"/>
                  </a:lnTo>
                  <a:cubicBezTo>
                    <a:pt x="17308" y="4438"/>
                    <a:pt x="17736" y="5812"/>
                    <a:pt x="18254" y="6758"/>
                  </a:cubicBezTo>
                  <a:cubicBezTo>
                    <a:pt x="17486" y="6668"/>
                    <a:pt x="16719" y="6615"/>
                    <a:pt x="15934" y="6615"/>
                  </a:cubicBezTo>
                  <a:lnTo>
                    <a:pt x="15898" y="6615"/>
                  </a:lnTo>
                  <a:cubicBezTo>
                    <a:pt x="15113" y="6615"/>
                    <a:pt x="14346" y="6668"/>
                    <a:pt x="13579" y="6758"/>
                  </a:cubicBezTo>
                  <a:cubicBezTo>
                    <a:pt x="14096" y="5812"/>
                    <a:pt x="14524" y="4438"/>
                    <a:pt x="14257" y="2618"/>
                  </a:cubicBezTo>
                  <a:close/>
                  <a:moveTo>
                    <a:pt x="10867" y="9220"/>
                  </a:moveTo>
                  <a:lnTo>
                    <a:pt x="10867" y="9220"/>
                  </a:lnTo>
                  <a:cubicBezTo>
                    <a:pt x="9457" y="10183"/>
                    <a:pt x="8208" y="11272"/>
                    <a:pt x="7155" y="12467"/>
                  </a:cubicBezTo>
                  <a:cubicBezTo>
                    <a:pt x="4961" y="14947"/>
                    <a:pt x="3801" y="17606"/>
                    <a:pt x="3801" y="20175"/>
                  </a:cubicBezTo>
                  <a:cubicBezTo>
                    <a:pt x="3801" y="23351"/>
                    <a:pt x="5228" y="26099"/>
                    <a:pt x="7940" y="28258"/>
                  </a:cubicBezTo>
                  <a:cubicBezTo>
                    <a:pt x="4229" y="26402"/>
                    <a:pt x="1785" y="23280"/>
                    <a:pt x="1785" y="19747"/>
                  </a:cubicBezTo>
                  <a:cubicBezTo>
                    <a:pt x="1785" y="16999"/>
                    <a:pt x="3266" y="14162"/>
                    <a:pt x="5871" y="11986"/>
                  </a:cubicBezTo>
                  <a:cubicBezTo>
                    <a:pt x="7334" y="10754"/>
                    <a:pt x="9029" y="9827"/>
                    <a:pt x="10867" y="9220"/>
                  </a:cubicBezTo>
                  <a:close/>
                  <a:moveTo>
                    <a:pt x="20966" y="9220"/>
                  </a:moveTo>
                  <a:lnTo>
                    <a:pt x="20966" y="9220"/>
                  </a:lnTo>
                  <a:cubicBezTo>
                    <a:pt x="22803" y="9827"/>
                    <a:pt x="24498" y="10754"/>
                    <a:pt x="25962" y="11986"/>
                  </a:cubicBezTo>
                  <a:cubicBezTo>
                    <a:pt x="28567" y="14162"/>
                    <a:pt x="30048" y="16999"/>
                    <a:pt x="30048" y="19747"/>
                  </a:cubicBezTo>
                  <a:cubicBezTo>
                    <a:pt x="30048" y="23280"/>
                    <a:pt x="27603" y="26402"/>
                    <a:pt x="23892" y="28258"/>
                  </a:cubicBezTo>
                  <a:cubicBezTo>
                    <a:pt x="26604" y="26099"/>
                    <a:pt x="28031" y="23351"/>
                    <a:pt x="28031" y="20175"/>
                  </a:cubicBezTo>
                  <a:cubicBezTo>
                    <a:pt x="28031" y="17606"/>
                    <a:pt x="26872" y="14947"/>
                    <a:pt x="24677" y="12467"/>
                  </a:cubicBezTo>
                  <a:cubicBezTo>
                    <a:pt x="23624" y="11272"/>
                    <a:pt x="22375" y="10183"/>
                    <a:pt x="20966" y="9220"/>
                  </a:cubicBezTo>
                  <a:close/>
                  <a:moveTo>
                    <a:pt x="12901" y="10023"/>
                  </a:moveTo>
                  <a:cubicBezTo>
                    <a:pt x="10867" y="13092"/>
                    <a:pt x="8387" y="18016"/>
                    <a:pt x="9100" y="22923"/>
                  </a:cubicBezTo>
                  <a:cubicBezTo>
                    <a:pt x="9404" y="24975"/>
                    <a:pt x="10224" y="26813"/>
                    <a:pt x="11580" y="28436"/>
                  </a:cubicBezTo>
                  <a:cubicBezTo>
                    <a:pt x="8726" y="26991"/>
                    <a:pt x="5585" y="24440"/>
                    <a:pt x="5585" y="20175"/>
                  </a:cubicBezTo>
                  <a:cubicBezTo>
                    <a:pt x="5585" y="16607"/>
                    <a:pt x="8476" y="12735"/>
                    <a:pt x="12901" y="10023"/>
                  </a:cubicBezTo>
                  <a:close/>
                  <a:moveTo>
                    <a:pt x="18932" y="10023"/>
                  </a:moveTo>
                  <a:lnTo>
                    <a:pt x="18932" y="10023"/>
                  </a:lnTo>
                  <a:cubicBezTo>
                    <a:pt x="23357" y="12735"/>
                    <a:pt x="26247" y="16607"/>
                    <a:pt x="26247" y="20175"/>
                  </a:cubicBezTo>
                  <a:cubicBezTo>
                    <a:pt x="26247" y="23369"/>
                    <a:pt x="24516" y="26010"/>
                    <a:pt x="21108" y="27990"/>
                  </a:cubicBezTo>
                  <a:cubicBezTo>
                    <a:pt x="20823" y="28151"/>
                    <a:pt x="20537" y="28312"/>
                    <a:pt x="20252" y="28454"/>
                  </a:cubicBezTo>
                  <a:cubicBezTo>
                    <a:pt x="21608" y="26831"/>
                    <a:pt x="22429" y="24975"/>
                    <a:pt x="22732" y="22923"/>
                  </a:cubicBezTo>
                  <a:cubicBezTo>
                    <a:pt x="23446" y="18016"/>
                    <a:pt x="20966" y="13092"/>
                    <a:pt x="18932" y="10023"/>
                  </a:cubicBezTo>
                  <a:close/>
                  <a:moveTo>
                    <a:pt x="15024" y="10112"/>
                  </a:moveTo>
                  <a:lnTo>
                    <a:pt x="15024" y="29257"/>
                  </a:lnTo>
                  <a:cubicBezTo>
                    <a:pt x="12633" y="27455"/>
                    <a:pt x="11241" y="25243"/>
                    <a:pt x="10867" y="22673"/>
                  </a:cubicBezTo>
                  <a:cubicBezTo>
                    <a:pt x="10171" y="17874"/>
                    <a:pt x="13097" y="12824"/>
                    <a:pt x="15024" y="10112"/>
                  </a:cubicBezTo>
                  <a:close/>
                  <a:moveTo>
                    <a:pt x="16808" y="10112"/>
                  </a:moveTo>
                  <a:cubicBezTo>
                    <a:pt x="18735" y="12824"/>
                    <a:pt x="21661" y="17856"/>
                    <a:pt x="20966" y="22655"/>
                  </a:cubicBezTo>
                  <a:cubicBezTo>
                    <a:pt x="20591" y="25225"/>
                    <a:pt x="19199" y="27455"/>
                    <a:pt x="16808" y="29257"/>
                  </a:cubicBezTo>
                  <a:lnTo>
                    <a:pt x="16808" y="10112"/>
                  </a:lnTo>
                  <a:close/>
                  <a:moveTo>
                    <a:pt x="12827" y="0"/>
                  </a:moveTo>
                  <a:cubicBezTo>
                    <a:pt x="12572" y="0"/>
                    <a:pt x="12334" y="111"/>
                    <a:pt x="12169" y="317"/>
                  </a:cubicBezTo>
                  <a:cubicBezTo>
                    <a:pt x="11955" y="566"/>
                    <a:pt x="11884" y="923"/>
                    <a:pt x="12009" y="1226"/>
                  </a:cubicBezTo>
                  <a:cubicBezTo>
                    <a:pt x="13543" y="5009"/>
                    <a:pt x="11348" y="6954"/>
                    <a:pt x="10760" y="7364"/>
                  </a:cubicBezTo>
                  <a:cubicBezTo>
                    <a:pt x="8547" y="8042"/>
                    <a:pt x="6477" y="9131"/>
                    <a:pt x="4711" y="10630"/>
                  </a:cubicBezTo>
                  <a:cubicBezTo>
                    <a:pt x="1713" y="13145"/>
                    <a:pt x="1" y="16464"/>
                    <a:pt x="1" y="19747"/>
                  </a:cubicBezTo>
                  <a:cubicBezTo>
                    <a:pt x="1" y="23030"/>
                    <a:pt x="1678" y="26099"/>
                    <a:pt x="4747" y="28383"/>
                  </a:cubicBezTo>
                  <a:cubicBezTo>
                    <a:pt x="7191" y="30203"/>
                    <a:pt x="10260" y="31363"/>
                    <a:pt x="13579" y="31720"/>
                  </a:cubicBezTo>
                  <a:cubicBezTo>
                    <a:pt x="13026" y="32487"/>
                    <a:pt x="12134" y="33058"/>
                    <a:pt x="11741" y="33254"/>
                  </a:cubicBezTo>
                  <a:cubicBezTo>
                    <a:pt x="11313" y="33486"/>
                    <a:pt x="11134" y="34021"/>
                    <a:pt x="11366" y="34467"/>
                  </a:cubicBezTo>
                  <a:cubicBezTo>
                    <a:pt x="11527" y="34771"/>
                    <a:pt x="11830" y="34949"/>
                    <a:pt x="12151" y="34949"/>
                  </a:cubicBezTo>
                  <a:cubicBezTo>
                    <a:pt x="12294" y="34949"/>
                    <a:pt x="12437" y="34913"/>
                    <a:pt x="12562" y="34842"/>
                  </a:cubicBezTo>
                  <a:cubicBezTo>
                    <a:pt x="12651" y="34806"/>
                    <a:pt x="14061" y="34075"/>
                    <a:pt x="15024" y="32790"/>
                  </a:cubicBezTo>
                  <a:lnTo>
                    <a:pt x="15024" y="35359"/>
                  </a:lnTo>
                  <a:cubicBezTo>
                    <a:pt x="15024" y="35859"/>
                    <a:pt x="15417" y="36252"/>
                    <a:pt x="15916" y="36252"/>
                  </a:cubicBezTo>
                  <a:cubicBezTo>
                    <a:pt x="16416" y="36252"/>
                    <a:pt x="16808" y="35859"/>
                    <a:pt x="16808" y="35359"/>
                  </a:cubicBezTo>
                  <a:lnTo>
                    <a:pt x="16808" y="32790"/>
                  </a:lnTo>
                  <a:cubicBezTo>
                    <a:pt x="17772" y="34075"/>
                    <a:pt x="19181" y="34806"/>
                    <a:pt x="19271" y="34842"/>
                  </a:cubicBezTo>
                  <a:cubicBezTo>
                    <a:pt x="19395" y="34913"/>
                    <a:pt x="19538" y="34949"/>
                    <a:pt x="19681" y="34949"/>
                  </a:cubicBezTo>
                  <a:cubicBezTo>
                    <a:pt x="20002" y="34949"/>
                    <a:pt x="20305" y="34771"/>
                    <a:pt x="20466" y="34467"/>
                  </a:cubicBezTo>
                  <a:cubicBezTo>
                    <a:pt x="20698" y="34021"/>
                    <a:pt x="20520" y="33486"/>
                    <a:pt x="20091" y="33254"/>
                  </a:cubicBezTo>
                  <a:cubicBezTo>
                    <a:pt x="19699" y="33058"/>
                    <a:pt x="18807" y="32487"/>
                    <a:pt x="18236" y="31720"/>
                  </a:cubicBezTo>
                  <a:cubicBezTo>
                    <a:pt x="21572" y="31363"/>
                    <a:pt x="24641" y="30203"/>
                    <a:pt x="27068" y="28383"/>
                  </a:cubicBezTo>
                  <a:cubicBezTo>
                    <a:pt x="30155" y="26099"/>
                    <a:pt x="31832" y="23030"/>
                    <a:pt x="31832" y="19747"/>
                  </a:cubicBezTo>
                  <a:cubicBezTo>
                    <a:pt x="31832" y="16464"/>
                    <a:pt x="30119" y="13145"/>
                    <a:pt x="27121" y="10630"/>
                  </a:cubicBezTo>
                  <a:cubicBezTo>
                    <a:pt x="25355" y="9131"/>
                    <a:pt x="23285" y="8042"/>
                    <a:pt x="21073" y="7364"/>
                  </a:cubicBezTo>
                  <a:cubicBezTo>
                    <a:pt x="20484" y="6936"/>
                    <a:pt x="18289" y="5009"/>
                    <a:pt x="19824" y="1226"/>
                  </a:cubicBezTo>
                  <a:cubicBezTo>
                    <a:pt x="19949" y="923"/>
                    <a:pt x="19877" y="566"/>
                    <a:pt x="19663" y="317"/>
                  </a:cubicBezTo>
                  <a:cubicBezTo>
                    <a:pt x="19499" y="111"/>
                    <a:pt x="19261" y="0"/>
                    <a:pt x="19006" y="0"/>
                  </a:cubicBezTo>
                  <a:cubicBezTo>
                    <a:pt x="18928" y="0"/>
                    <a:pt x="18850" y="10"/>
                    <a:pt x="18771" y="31"/>
                  </a:cubicBezTo>
                  <a:cubicBezTo>
                    <a:pt x="18700" y="49"/>
                    <a:pt x="17129" y="441"/>
                    <a:pt x="15916" y="1726"/>
                  </a:cubicBezTo>
                  <a:cubicBezTo>
                    <a:pt x="14703" y="441"/>
                    <a:pt x="13133" y="49"/>
                    <a:pt x="13061" y="31"/>
                  </a:cubicBezTo>
                  <a:cubicBezTo>
                    <a:pt x="12983" y="10"/>
                    <a:pt x="12904" y="0"/>
                    <a:pt x="128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1"/>
            <p:cNvSpPr/>
            <p:nvPr/>
          </p:nvSpPr>
          <p:spPr>
            <a:xfrm rot="1784349">
              <a:off x="8557794" y="4162778"/>
              <a:ext cx="203861" cy="513117"/>
            </a:xfrm>
            <a:custGeom>
              <a:avLst/>
              <a:gdLst/>
              <a:ahLst/>
              <a:cxnLst/>
              <a:rect l="l" t="t" r="r" b="b"/>
              <a:pathLst>
                <a:path w="7316" h="18415" extrusionOk="0">
                  <a:moveTo>
                    <a:pt x="7316" y="1"/>
                  </a:moveTo>
                  <a:cubicBezTo>
                    <a:pt x="2891" y="2713"/>
                    <a:pt x="0" y="6585"/>
                    <a:pt x="0" y="10153"/>
                  </a:cubicBezTo>
                  <a:cubicBezTo>
                    <a:pt x="0" y="14418"/>
                    <a:pt x="3141" y="16969"/>
                    <a:pt x="5995" y="18414"/>
                  </a:cubicBezTo>
                  <a:cubicBezTo>
                    <a:pt x="4639" y="16791"/>
                    <a:pt x="3819" y="14953"/>
                    <a:pt x="3515" y="12901"/>
                  </a:cubicBezTo>
                  <a:cubicBezTo>
                    <a:pt x="2802" y="7994"/>
                    <a:pt x="5282" y="3070"/>
                    <a:pt x="73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1"/>
            <p:cNvSpPr/>
            <p:nvPr/>
          </p:nvSpPr>
          <p:spPr>
            <a:xfrm rot="1784349">
              <a:off x="8666953" y="4209981"/>
              <a:ext cx="135285" cy="533486"/>
            </a:xfrm>
            <a:custGeom>
              <a:avLst/>
              <a:gdLst/>
              <a:ahLst/>
              <a:cxnLst/>
              <a:rect l="l" t="t" r="r" b="b"/>
              <a:pathLst>
                <a:path w="4855" h="19146" extrusionOk="0">
                  <a:moveTo>
                    <a:pt x="4854" y="0"/>
                  </a:moveTo>
                  <a:cubicBezTo>
                    <a:pt x="2927" y="2712"/>
                    <a:pt x="1" y="7762"/>
                    <a:pt x="697" y="12561"/>
                  </a:cubicBezTo>
                  <a:cubicBezTo>
                    <a:pt x="1071" y="15131"/>
                    <a:pt x="2463" y="17343"/>
                    <a:pt x="4854" y="19145"/>
                  </a:cubicBezTo>
                  <a:lnTo>
                    <a:pt x="48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1"/>
            <p:cNvSpPr/>
            <p:nvPr/>
          </p:nvSpPr>
          <p:spPr>
            <a:xfrm rot="1784349">
              <a:off x="8469362" y="4101876"/>
              <a:ext cx="253098" cy="530532"/>
            </a:xfrm>
            <a:custGeom>
              <a:avLst/>
              <a:gdLst/>
              <a:ahLst/>
              <a:cxnLst/>
              <a:rect l="l" t="t" r="r" b="b"/>
              <a:pathLst>
                <a:path w="9083" h="19040" extrusionOk="0">
                  <a:moveTo>
                    <a:pt x="9083" y="1"/>
                  </a:moveTo>
                  <a:cubicBezTo>
                    <a:pt x="7245" y="608"/>
                    <a:pt x="5550" y="1535"/>
                    <a:pt x="4087" y="2767"/>
                  </a:cubicBezTo>
                  <a:cubicBezTo>
                    <a:pt x="1482" y="4943"/>
                    <a:pt x="1" y="7780"/>
                    <a:pt x="1" y="10528"/>
                  </a:cubicBezTo>
                  <a:cubicBezTo>
                    <a:pt x="1" y="14061"/>
                    <a:pt x="2445" y="17183"/>
                    <a:pt x="6156" y="19039"/>
                  </a:cubicBezTo>
                  <a:cubicBezTo>
                    <a:pt x="3444" y="16880"/>
                    <a:pt x="2017" y="14132"/>
                    <a:pt x="2017" y="10956"/>
                  </a:cubicBezTo>
                  <a:cubicBezTo>
                    <a:pt x="2017" y="8387"/>
                    <a:pt x="3177" y="5728"/>
                    <a:pt x="5371" y="3248"/>
                  </a:cubicBezTo>
                  <a:cubicBezTo>
                    <a:pt x="6424" y="2053"/>
                    <a:pt x="7673" y="964"/>
                    <a:pt x="90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1"/>
            <p:cNvSpPr/>
            <p:nvPr/>
          </p:nvSpPr>
          <p:spPr>
            <a:xfrm rot="1784349">
              <a:off x="8957065" y="4102089"/>
              <a:ext cx="130297" cy="115357"/>
            </a:xfrm>
            <a:custGeom>
              <a:avLst/>
              <a:gdLst/>
              <a:ahLst/>
              <a:cxnLst/>
              <a:rect l="l" t="t" r="r" b="b"/>
              <a:pathLst>
                <a:path w="4676" h="4140" extrusionOk="0">
                  <a:moveTo>
                    <a:pt x="679" y="0"/>
                  </a:moveTo>
                  <a:lnTo>
                    <a:pt x="679" y="0"/>
                  </a:lnTo>
                  <a:cubicBezTo>
                    <a:pt x="946" y="1820"/>
                    <a:pt x="518" y="3194"/>
                    <a:pt x="1" y="4140"/>
                  </a:cubicBezTo>
                  <a:cubicBezTo>
                    <a:pt x="768" y="4050"/>
                    <a:pt x="1535" y="3997"/>
                    <a:pt x="2320" y="3997"/>
                  </a:cubicBezTo>
                  <a:lnTo>
                    <a:pt x="2356" y="3997"/>
                  </a:lnTo>
                  <a:cubicBezTo>
                    <a:pt x="3141" y="3997"/>
                    <a:pt x="3908" y="4050"/>
                    <a:pt x="4676" y="4140"/>
                  </a:cubicBezTo>
                  <a:cubicBezTo>
                    <a:pt x="4158" y="3194"/>
                    <a:pt x="3730" y="1820"/>
                    <a:pt x="3998" y="0"/>
                  </a:cubicBezTo>
                  <a:lnTo>
                    <a:pt x="3998" y="0"/>
                  </a:lnTo>
                  <a:cubicBezTo>
                    <a:pt x="3694" y="268"/>
                    <a:pt x="3391" y="589"/>
                    <a:pt x="3159" y="982"/>
                  </a:cubicBezTo>
                  <a:cubicBezTo>
                    <a:pt x="3006" y="1287"/>
                    <a:pt x="2693" y="1447"/>
                    <a:pt x="2387" y="1447"/>
                  </a:cubicBezTo>
                  <a:cubicBezTo>
                    <a:pt x="2370" y="1447"/>
                    <a:pt x="2354" y="1446"/>
                    <a:pt x="2338" y="1445"/>
                  </a:cubicBezTo>
                  <a:cubicBezTo>
                    <a:pt x="2321" y="1446"/>
                    <a:pt x="2304" y="1447"/>
                    <a:pt x="2287" y="1447"/>
                  </a:cubicBezTo>
                  <a:cubicBezTo>
                    <a:pt x="1967" y="1447"/>
                    <a:pt x="1669" y="1287"/>
                    <a:pt x="1500" y="982"/>
                  </a:cubicBezTo>
                  <a:cubicBezTo>
                    <a:pt x="1285" y="589"/>
                    <a:pt x="982" y="268"/>
                    <a:pt x="6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1"/>
            <p:cNvSpPr/>
            <p:nvPr/>
          </p:nvSpPr>
          <p:spPr>
            <a:xfrm rot="1784349">
              <a:off x="8880590" y="4347227"/>
              <a:ext cx="203888" cy="513619"/>
            </a:xfrm>
            <a:custGeom>
              <a:avLst/>
              <a:gdLst/>
              <a:ahLst/>
              <a:cxnLst/>
              <a:rect l="l" t="t" r="r" b="b"/>
              <a:pathLst>
                <a:path w="7317" h="18433" extrusionOk="0">
                  <a:moveTo>
                    <a:pt x="1" y="1"/>
                  </a:moveTo>
                  <a:cubicBezTo>
                    <a:pt x="2035" y="3070"/>
                    <a:pt x="4515" y="7994"/>
                    <a:pt x="3801" y="12901"/>
                  </a:cubicBezTo>
                  <a:cubicBezTo>
                    <a:pt x="3498" y="14953"/>
                    <a:pt x="2677" y="16809"/>
                    <a:pt x="1321" y="18432"/>
                  </a:cubicBezTo>
                  <a:cubicBezTo>
                    <a:pt x="1606" y="18290"/>
                    <a:pt x="1892" y="18129"/>
                    <a:pt x="2177" y="17968"/>
                  </a:cubicBezTo>
                  <a:cubicBezTo>
                    <a:pt x="5585" y="15988"/>
                    <a:pt x="7316" y="13347"/>
                    <a:pt x="7316" y="10153"/>
                  </a:cubicBezTo>
                  <a:cubicBezTo>
                    <a:pt x="7316" y="6585"/>
                    <a:pt x="4426" y="2713"/>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1"/>
            <p:cNvSpPr/>
            <p:nvPr/>
          </p:nvSpPr>
          <p:spPr>
            <a:xfrm rot="1784349">
              <a:off x="8827568" y="4301728"/>
              <a:ext cx="135257" cy="533486"/>
            </a:xfrm>
            <a:custGeom>
              <a:avLst/>
              <a:gdLst/>
              <a:ahLst/>
              <a:cxnLst/>
              <a:rect l="l" t="t" r="r" b="b"/>
              <a:pathLst>
                <a:path w="4854" h="19146" extrusionOk="0">
                  <a:moveTo>
                    <a:pt x="0" y="0"/>
                  </a:moveTo>
                  <a:lnTo>
                    <a:pt x="0" y="19145"/>
                  </a:lnTo>
                  <a:cubicBezTo>
                    <a:pt x="2391" y="17343"/>
                    <a:pt x="3783" y="15113"/>
                    <a:pt x="4158" y="12543"/>
                  </a:cubicBezTo>
                  <a:cubicBezTo>
                    <a:pt x="4853" y="7744"/>
                    <a:pt x="1927" y="2712"/>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1"/>
            <p:cNvSpPr/>
            <p:nvPr/>
          </p:nvSpPr>
          <p:spPr>
            <a:xfrm rot="1784349">
              <a:off x="8933469" y="4367005"/>
              <a:ext cx="253098" cy="530532"/>
            </a:xfrm>
            <a:custGeom>
              <a:avLst/>
              <a:gdLst/>
              <a:ahLst/>
              <a:cxnLst/>
              <a:rect l="l" t="t" r="r" b="b"/>
              <a:pathLst>
                <a:path w="9083" h="19040" extrusionOk="0">
                  <a:moveTo>
                    <a:pt x="1" y="1"/>
                  </a:moveTo>
                  <a:cubicBezTo>
                    <a:pt x="1410" y="964"/>
                    <a:pt x="2659" y="2053"/>
                    <a:pt x="3712" y="3248"/>
                  </a:cubicBezTo>
                  <a:cubicBezTo>
                    <a:pt x="5907" y="5728"/>
                    <a:pt x="7066" y="8387"/>
                    <a:pt x="7066" y="10956"/>
                  </a:cubicBezTo>
                  <a:cubicBezTo>
                    <a:pt x="7066" y="14132"/>
                    <a:pt x="5639" y="16880"/>
                    <a:pt x="2927" y="19039"/>
                  </a:cubicBezTo>
                  <a:cubicBezTo>
                    <a:pt x="6638" y="17183"/>
                    <a:pt x="9083" y="14061"/>
                    <a:pt x="9083" y="10528"/>
                  </a:cubicBezTo>
                  <a:cubicBezTo>
                    <a:pt x="9083" y="7780"/>
                    <a:pt x="7602" y="4943"/>
                    <a:pt x="4997" y="2767"/>
                  </a:cubicBezTo>
                  <a:cubicBezTo>
                    <a:pt x="3533" y="1535"/>
                    <a:pt x="1838" y="608"/>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288;p11"/>
          <p:cNvGrpSpPr/>
          <p:nvPr/>
        </p:nvGrpSpPr>
        <p:grpSpPr>
          <a:xfrm rot="-3144406">
            <a:off x="1938412" y="135689"/>
            <a:ext cx="622795" cy="569579"/>
            <a:chOff x="7951491" y="3948941"/>
            <a:chExt cx="472500" cy="432126"/>
          </a:xfrm>
        </p:grpSpPr>
        <p:sp>
          <p:nvSpPr>
            <p:cNvPr id="289" name="Google Shape;289;p11"/>
            <p:cNvSpPr/>
            <p:nvPr/>
          </p:nvSpPr>
          <p:spPr>
            <a:xfrm>
              <a:off x="7951491" y="3948941"/>
              <a:ext cx="472500" cy="432126"/>
            </a:xfrm>
            <a:custGeom>
              <a:avLst/>
              <a:gdLst/>
              <a:ahLst/>
              <a:cxnLst/>
              <a:rect l="l" t="t" r="r" b="b"/>
              <a:pathLst>
                <a:path w="6076" h="5557" extrusionOk="0">
                  <a:moveTo>
                    <a:pt x="3043" y="0"/>
                  </a:moveTo>
                  <a:cubicBezTo>
                    <a:pt x="2851" y="0"/>
                    <a:pt x="2657" y="20"/>
                    <a:pt x="2462" y="62"/>
                  </a:cubicBezTo>
                  <a:cubicBezTo>
                    <a:pt x="964" y="383"/>
                    <a:pt x="0" y="1855"/>
                    <a:pt x="321" y="3354"/>
                  </a:cubicBezTo>
                  <a:cubicBezTo>
                    <a:pt x="601" y="4658"/>
                    <a:pt x="1751" y="5557"/>
                    <a:pt x="3033" y="5557"/>
                  </a:cubicBezTo>
                  <a:cubicBezTo>
                    <a:pt x="3224" y="5557"/>
                    <a:pt x="3419" y="5537"/>
                    <a:pt x="3613" y="5495"/>
                  </a:cubicBezTo>
                  <a:cubicBezTo>
                    <a:pt x="5112" y="5174"/>
                    <a:pt x="6075" y="3702"/>
                    <a:pt x="5754" y="2203"/>
                  </a:cubicBezTo>
                  <a:cubicBezTo>
                    <a:pt x="5475" y="899"/>
                    <a:pt x="4324" y="0"/>
                    <a:pt x="3043" y="0"/>
                  </a:cubicBez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 name="Google Shape;290;p11"/>
            <p:cNvGrpSpPr/>
            <p:nvPr/>
          </p:nvGrpSpPr>
          <p:grpSpPr>
            <a:xfrm>
              <a:off x="8040998" y="4004152"/>
              <a:ext cx="305305" cy="293709"/>
              <a:chOff x="8040998" y="4004152"/>
              <a:chExt cx="305305" cy="293709"/>
            </a:xfrm>
          </p:grpSpPr>
          <p:sp>
            <p:nvSpPr>
              <p:cNvPr id="291" name="Google Shape;291;p11"/>
              <p:cNvSpPr/>
              <p:nvPr/>
            </p:nvSpPr>
            <p:spPr>
              <a:xfrm>
                <a:off x="8238677" y="4004152"/>
                <a:ext cx="36861" cy="34060"/>
              </a:xfrm>
              <a:custGeom>
                <a:avLst/>
                <a:gdLst/>
                <a:ahLst/>
                <a:cxnLst/>
                <a:rect l="l" t="t" r="r" b="b"/>
                <a:pathLst>
                  <a:path w="474" h="438" extrusionOk="0">
                    <a:moveTo>
                      <a:pt x="232" y="1"/>
                    </a:moveTo>
                    <a:cubicBezTo>
                      <a:pt x="221" y="1"/>
                      <a:pt x="209" y="1"/>
                      <a:pt x="197" y="3"/>
                    </a:cubicBezTo>
                    <a:cubicBezTo>
                      <a:pt x="81" y="30"/>
                      <a:pt x="1" y="146"/>
                      <a:pt x="27" y="262"/>
                    </a:cubicBezTo>
                    <a:cubicBezTo>
                      <a:pt x="50" y="369"/>
                      <a:pt x="139" y="437"/>
                      <a:pt x="237" y="437"/>
                    </a:cubicBezTo>
                    <a:cubicBezTo>
                      <a:pt x="253" y="437"/>
                      <a:pt x="270" y="435"/>
                      <a:pt x="286" y="432"/>
                    </a:cubicBezTo>
                    <a:cubicBezTo>
                      <a:pt x="402" y="405"/>
                      <a:pt x="473" y="289"/>
                      <a:pt x="455" y="173"/>
                    </a:cubicBezTo>
                    <a:cubicBezTo>
                      <a:pt x="431" y="69"/>
                      <a:pt x="336" y="1"/>
                      <a:pt x="23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1"/>
              <p:cNvSpPr/>
              <p:nvPr/>
            </p:nvSpPr>
            <p:spPr>
              <a:xfrm>
                <a:off x="8240777" y="4264112"/>
                <a:ext cx="36861" cy="33516"/>
              </a:xfrm>
              <a:custGeom>
                <a:avLst/>
                <a:gdLst/>
                <a:ahLst/>
                <a:cxnLst/>
                <a:rect l="l" t="t" r="r" b="b"/>
                <a:pathLst>
                  <a:path w="474" h="431" extrusionOk="0">
                    <a:moveTo>
                      <a:pt x="237" y="0"/>
                    </a:moveTo>
                    <a:cubicBezTo>
                      <a:pt x="221" y="0"/>
                      <a:pt x="204" y="2"/>
                      <a:pt x="188" y="6"/>
                    </a:cubicBezTo>
                    <a:cubicBezTo>
                      <a:pt x="72" y="24"/>
                      <a:pt x="0" y="140"/>
                      <a:pt x="18" y="255"/>
                    </a:cubicBezTo>
                    <a:cubicBezTo>
                      <a:pt x="41" y="363"/>
                      <a:pt x="130" y="431"/>
                      <a:pt x="228" y="431"/>
                    </a:cubicBezTo>
                    <a:cubicBezTo>
                      <a:pt x="244" y="431"/>
                      <a:pt x="261" y="429"/>
                      <a:pt x="277" y="425"/>
                    </a:cubicBezTo>
                    <a:cubicBezTo>
                      <a:pt x="402" y="398"/>
                      <a:pt x="473" y="291"/>
                      <a:pt x="446" y="166"/>
                    </a:cubicBezTo>
                    <a:cubicBezTo>
                      <a:pt x="423" y="67"/>
                      <a:pt x="335" y="0"/>
                      <a:pt x="23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1"/>
              <p:cNvSpPr/>
              <p:nvPr/>
            </p:nvSpPr>
            <p:spPr>
              <a:xfrm>
                <a:off x="8040998" y="4051665"/>
                <a:ext cx="75665" cy="69442"/>
              </a:xfrm>
              <a:custGeom>
                <a:avLst/>
                <a:gdLst/>
                <a:ahLst/>
                <a:cxnLst/>
                <a:rect l="l" t="t" r="r" b="b"/>
                <a:pathLst>
                  <a:path w="973" h="893" extrusionOk="0">
                    <a:moveTo>
                      <a:pt x="477" y="0"/>
                    </a:moveTo>
                    <a:cubicBezTo>
                      <a:pt x="449" y="0"/>
                      <a:pt x="421" y="3"/>
                      <a:pt x="393" y="8"/>
                    </a:cubicBezTo>
                    <a:cubicBezTo>
                      <a:pt x="152" y="61"/>
                      <a:pt x="0" y="302"/>
                      <a:pt x="54" y="543"/>
                    </a:cubicBezTo>
                    <a:cubicBezTo>
                      <a:pt x="92" y="751"/>
                      <a:pt x="277" y="893"/>
                      <a:pt x="482" y="893"/>
                    </a:cubicBezTo>
                    <a:cubicBezTo>
                      <a:pt x="515" y="893"/>
                      <a:pt x="547" y="889"/>
                      <a:pt x="580" y="882"/>
                    </a:cubicBezTo>
                    <a:cubicBezTo>
                      <a:pt x="821" y="829"/>
                      <a:pt x="972" y="597"/>
                      <a:pt x="919" y="356"/>
                    </a:cubicBezTo>
                    <a:cubicBezTo>
                      <a:pt x="880" y="143"/>
                      <a:pt x="687" y="0"/>
                      <a:pt x="47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1"/>
              <p:cNvSpPr/>
              <p:nvPr/>
            </p:nvSpPr>
            <p:spPr>
              <a:xfrm>
                <a:off x="8040998" y="4214889"/>
                <a:ext cx="43782" cy="40359"/>
              </a:xfrm>
              <a:custGeom>
                <a:avLst/>
                <a:gdLst/>
                <a:ahLst/>
                <a:cxnLst/>
                <a:rect l="l" t="t" r="r" b="b"/>
                <a:pathLst>
                  <a:path w="563" h="519" extrusionOk="0">
                    <a:moveTo>
                      <a:pt x="274" y="1"/>
                    </a:moveTo>
                    <a:cubicBezTo>
                      <a:pt x="257" y="1"/>
                      <a:pt x="240" y="2"/>
                      <a:pt x="223" y="5"/>
                    </a:cubicBezTo>
                    <a:cubicBezTo>
                      <a:pt x="89" y="32"/>
                      <a:pt x="0" y="175"/>
                      <a:pt x="27" y="309"/>
                    </a:cubicBezTo>
                    <a:cubicBezTo>
                      <a:pt x="50" y="434"/>
                      <a:pt x="164" y="519"/>
                      <a:pt x="282" y="519"/>
                    </a:cubicBezTo>
                    <a:cubicBezTo>
                      <a:pt x="298" y="519"/>
                      <a:pt x="314" y="517"/>
                      <a:pt x="330" y="514"/>
                    </a:cubicBezTo>
                    <a:cubicBezTo>
                      <a:pt x="473" y="478"/>
                      <a:pt x="562" y="344"/>
                      <a:pt x="535" y="202"/>
                    </a:cubicBezTo>
                    <a:cubicBezTo>
                      <a:pt x="504" y="84"/>
                      <a:pt x="396" y="1"/>
                      <a:pt x="274"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1"/>
              <p:cNvSpPr/>
              <p:nvPr/>
            </p:nvSpPr>
            <p:spPr>
              <a:xfrm>
                <a:off x="8302522" y="4139070"/>
                <a:ext cx="43782" cy="39892"/>
              </a:xfrm>
              <a:custGeom>
                <a:avLst/>
                <a:gdLst/>
                <a:ahLst/>
                <a:cxnLst/>
                <a:rect l="l" t="t" r="r" b="b"/>
                <a:pathLst>
                  <a:path w="563" h="513" extrusionOk="0">
                    <a:moveTo>
                      <a:pt x="286" y="0"/>
                    </a:moveTo>
                    <a:cubicBezTo>
                      <a:pt x="266" y="0"/>
                      <a:pt x="245" y="3"/>
                      <a:pt x="223" y="8"/>
                    </a:cubicBezTo>
                    <a:cubicBezTo>
                      <a:pt x="89" y="35"/>
                      <a:pt x="0" y="168"/>
                      <a:pt x="27" y="311"/>
                    </a:cubicBezTo>
                    <a:cubicBezTo>
                      <a:pt x="51" y="429"/>
                      <a:pt x="164" y="512"/>
                      <a:pt x="282" y="512"/>
                    </a:cubicBezTo>
                    <a:cubicBezTo>
                      <a:pt x="298" y="512"/>
                      <a:pt x="314" y="511"/>
                      <a:pt x="330" y="507"/>
                    </a:cubicBezTo>
                    <a:cubicBezTo>
                      <a:pt x="473" y="481"/>
                      <a:pt x="562" y="347"/>
                      <a:pt x="527" y="204"/>
                    </a:cubicBezTo>
                    <a:cubicBezTo>
                      <a:pt x="504" y="83"/>
                      <a:pt x="404" y="0"/>
                      <a:pt x="286"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1"/>
              <p:cNvSpPr/>
              <p:nvPr/>
            </p:nvSpPr>
            <p:spPr>
              <a:xfrm>
                <a:off x="8139449" y="4040467"/>
                <a:ext cx="59101" cy="53501"/>
              </a:xfrm>
              <a:custGeom>
                <a:avLst/>
                <a:gdLst/>
                <a:ahLst/>
                <a:cxnLst/>
                <a:rect l="l" t="t" r="r" b="b"/>
                <a:pathLst>
                  <a:path w="760" h="688" extrusionOk="0">
                    <a:moveTo>
                      <a:pt x="387" y="0"/>
                    </a:moveTo>
                    <a:cubicBezTo>
                      <a:pt x="362" y="0"/>
                      <a:pt x="338" y="3"/>
                      <a:pt x="313" y="9"/>
                    </a:cubicBezTo>
                    <a:cubicBezTo>
                      <a:pt x="126" y="45"/>
                      <a:pt x="1" y="232"/>
                      <a:pt x="45" y="419"/>
                    </a:cubicBezTo>
                    <a:cubicBezTo>
                      <a:pt x="76" y="573"/>
                      <a:pt x="220" y="687"/>
                      <a:pt x="379" y="687"/>
                    </a:cubicBezTo>
                    <a:cubicBezTo>
                      <a:pt x="404" y="687"/>
                      <a:pt x="430" y="684"/>
                      <a:pt x="456" y="678"/>
                    </a:cubicBezTo>
                    <a:cubicBezTo>
                      <a:pt x="634" y="643"/>
                      <a:pt x="759" y="455"/>
                      <a:pt x="714" y="277"/>
                    </a:cubicBezTo>
                    <a:cubicBezTo>
                      <a:pt x="684" y="115"/>
                      <a:pt x="540" y="0"/>
                      <a:pt x="38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1"/>
              <p:cNvSpPr/>
              <p:nvPr/>
            </p:nvSpPr>
            <p:spPr>
              <a:xfrm>
                <a:off x="8160290" y="4137748"/>
                <a:ext cx="59024" cy="53812"/>
              </a:xfrm>
              <a:custGeom>
                <a:avLst/>
                <a:gdLst/>
                <a:ahLst/>
                <a:cxnLst/>
                <a:rect l="l" t="t" r="r" b="b"/>
                <a:pathLst>
                  <a:path w="759" h="692" extrusionOk="0">
                    <a:moveTo>
                      <a:pt x="372" y="1"/>
                    </a:moveTo>
                    <a:cubicBezTo>
                      <a:pt x="349" y="1"/>
                      <a:pt x="327" y="3"/>
                      <a:pt x="304" y="7"/>
                    </a:cubicBezTo>
                    <a:cubicBezTo>
                      <a:pt x="125" y="52"/>
                      <a:pt x="0" y="230"/>
                      <a:pt x="45" y="417"/>
                    </a:cubicBezTo>
                    <a:cubicBezTo>
                      <a:pt x="76" y="582"/>
                      <a:pt x="225" y="691"/>
                      <a:pt x="381" y="691"/>
                    </a:cubicBezTo>
                    <a:cubicBezTo>
                      <a:pt x="403" y="691"/>
                      <a:pt x="425" y="689"/>
                      <a:pt x="446" y="685"/>
                    </a:cubicBezTo>
                    <a:cubicBezTo>
                      <a:pt x="634" y="640"/>
                      <a:pt x="759" y="462"/>
                      <a:pt x="714" y="275"/>
                    </a:cubicBezTo>
                    <a:cubicBezTo>
                      <a:pt x="683" y="110"/>
                      <a:pt x="534" y="1"/>
                      <a:pt x="37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1"/>
              <p:cNvSpPr/>
              <p:nvPr/>
            </p:nvSpPr>
            <p:spPr>
              <a:xfrm>
                <a:off x="8139449" y="4231996"/>
                <a:ext cx="71544" cy="65865"/>
              </a:xfrm>
              <a:custGeom>
                <a:avLst/>
                <a:gdLst/>
                <a:ahLst/>
                <a:cxnLst/>
                <a:rect l="l" t="t" r="r" b="b"/>
                <a:pathLst>
                  <a:path w="920" h="847" extrusionOk="0">
                    <a:moveTo>
                      <a:pt x="458" y="0"/>
                    </a:moveTo>
                    <a:cubicBezTo>
                      <a:pt x="431" y="0"/>
                      <a:pt x="403" y="3"/>
                      <a:pt x="375" y="8"/>
                    </a:cubicBezTo>
                    <a:cubicBezTo>
                      <a:pt x="144" y="62"/>
                      <a:pt x="1" y="285"/>
                      <a:pt x="54" y="508"/>
                    </a:cubicBezTo>
                    <a:cubicBezTo>
                      <a:pt x="93" y="711"/>
                      <a:pt x="270" y="846"/>
                      <a:pt x="469" y="846"/>
                    </a:cubicBezTo>
                    <a:cubicBezTo>
                      <a:pt x="497" y="846"/>
                      <a:pt x="525" y="843"/>
                      <a:pt x="554" y="838"/>
                    </a:cubicBezTo>
                    <a:cubicBezTo>
                      <a:pt x="777" y="784"/>
                      <a:pt x="920" y="561"/>
                      <a:pt x="875" y="338"/>
                    </a:cubicBezTo>
                    <a:cubicBezTo>
                      <a:pt x="836" y="135"/>
                      <a:pt x="653" y="0"/>
                      <a:pt x="458"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9" name="Google Shape;299;p11"/>
          <p:cNvSpPr/>
          <p:nvPr/>
        </p:nvSpPr>
        <p:spPr>
          <a:xfrm rot="-3144195">
            <a:off x="5026863" y="4868273"/>
            <a:ext cx="417008" cy="415622"/>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1"/>
          <p:cNvSpPr/>
          <p:nvPr/>
        </p:nvSpPr>
        <p:spPr>
          <a:xfrm rot="-3144039">
            <a:off x="5701144" y="489429"/>
            <a:ext cx="584106" cy="554985"/>
          </a:xfrm>
          <a:custGeom>
            <a:avLst/>
            <a:gdLst/>
            <a:ahLst/>
            <a:cxnLst/>
            <a:rect l="l" t="t" r="r" b="b"/>
            <a:pathLst>
              <a:path w="7022" h="6671" extrusionOk="0">
                <a:moveTo>
                  <a:pt x="3015" y="868"/>
                </a:moveTo>
                <a:cubicBezTo>
                  <a:pt x="3190" y="868"/>
                  <a:pt x="3334" y="889"/>
                  <a:pt x="3408" y="925"/>
                </a:cubicBezTo>
                <a:cubicBezTo>
                  <a:pt x="3426" y="1006"/>
                  <a:pt x="3444" y="1131"/>
                  <a:pt x="3462" y="1238"/>
                </a:cubicBezTo>
                <a:cubicBezTo>
                  <a:pt x="3515" y="1630"/>
                  <a:pt x="3578" y="2076"/>
                  <a:pt x="3934" y="2281"/>
                </a:cubicBezTo>
                <a:cubicBezTo>
                  <a:pt x="4015" y="2327"/>
                  <a:pt x="4125" y="2367"/>
                  <a:pt x="4263" y="2367"/>
                </a:cubicBezTo>
                <a:cubicBezTo>
                  <a:pt x="4368" y="2367"/>
                  <a:pt x="4491" y="2343"/>
                  <a:pt x="4630" y="2281"/>
                </a:cubicBezTo>
                <a:cubicBezTo>
                  <a:pt x="4773" y="2219"/>
                  <a:pt x="4889" y="2157"/>
                  <a:pt x="4996" y="2103"/>
                </a:cubicBezTo>
                <a:cubicBezTo>
                  <a:pt x="5209" y="1996"/>
                  <a:pt x="5310" y="1950"/>
                  <a:pt x="5390" y="1950"/>
                </a:cubicBezTo>
                <a:cubicBezTo>
                  <a:pt x="5450" y="1950"/>
                  <a:pt x="5499" y="1977"/>
                  <a:pt x="5576" y="2023"/>
                </a:cubicBezTo>
                <a:cubicBezTo>
                  <a:pt x="5915" y="2228"/>
                  <a:pt x="6138" y="2594"/>
                  <a:pt x="6138" y="2710"/>
                </a:cubicBezTo>
                <a:cubicBezTo>
                  <a:pt x="6022" y="2799"/>
                  <a:pt x="5897" y="2888"/>
                  <a:pt x="5772" y="2959"/>
                </a:cubicBezTo>
                <a:cubicBezTo>
                  <a:pt x="5451" y="3165"/>
                  <a:pt x="5085" y="3397"/>
                  <a:pt x="4960" y="3852"/>
                </a:cubicBezTo>
                <a:cubicBezTo>
                  <a:pt x="4835" y="4298"/>
                  <a:pt x="5121" y="4592"/>
                  <a:pt x="5281" y="4770"/>
                </a:cubicBezTo>
                <a:cubicBezTo>
                  <a:pt x="5424" y="4922"/>
                  <a:pt x="5504" y="5011"/>
                  <a:pt x="5522" y="5172"/>
                </a:cubicBezTo>
                <a:cubicBezTo>
                  <a:pt x="5522" y="5190"/>
                  <a:pt x="5496" y="5288"/>
                  <a:pt x="5326" y="5422"/>
                </a:cubicBezTo>
                <a:cubicBezTo>
                  <a:pt x="5041" y="5671"/>
                  <a:pt x="4657" y="5796"/>
                  <a:pt x="4523" y="5796"/>
                </a:cubicBezTo>
                <a:cubicBezTo>
                  <a:pt x="4425" y="5716"/>
                  <a:pt x="4282" y="5439"/>
                  <a:pt x="4202" y="5279"/>
                </a:cubicBezTo>
                <a:cubicBezTo>
                  <a:pt x="4006" y="4913"/>
                  <a:pt x="3827" y="4565"/>
                  <a:pt x="3453" y="4565"/>
                </a:cubicBezTo>
                <a:cubicBezTo>
                  <a:pt x="3033" y="4565"/>
                  <a:pt x="2900" y="4984"/>
                  <a:pt x="2766" y="5386"/>
                </a:cubicBezTo>
                <a:cubicBezTo>
                  <a:pt x="2730" y="5502"/>
                  <a:pt x="2668" y="5689"/>
                  <a:pt x="2614" y="5796"/>
                </a:cubicBezTo>
                <a:cubicBezTo>
                  <a:pt x="2471" y="5787"/>
                  <a:pt x="2204" y="5752"/>
                  <a:pt x="1909" y="5671"/>
                </a:cubicBezTo>
                <a:cubicBezTo>
                  <a:pt x="1481" y="5555"/>
                  <a:pt x="1294" y="5422"/>
                  <a:pt x="1240" y="5368"/>
                </a:cubicBezTo>
                <a:cubicBezTo>
                  <a:pt x="1240" y="5297"/>
                  <a:pt x="1249" y="5225"/>
                  <a:pt x="1249" y="5154"/>
                </a:cubicBezTo>
                <a:cubicBezTo>
                  <a:pt x="1285" y="4663"/>
                  <a:pt x="1321" y="4271"/>
                  <a:pt x="1178" y="3950"/>
                </a:cubicBezTo>
                <a:cubicBezTo>
                  <a:pt x="1080" y="3718"/>
                  <a:pt x="1044" y="3566"/>
                  <a:pt x="1071" y="3459"/>
                </a:cubicBezTo>
                <a:cubicBezTo>
                  <a:pt x="1285" y="3388"/>
                  <a:pt x="1570" y="3245"/>
                  <a:pt x="1695" y="2951"/>
                </a:cubicBezTo>
                <a:cubicBezTo>
                  <a:pt x="1775" y="2754"/>
                  <a:pt x="1811" y="2442"/>
                  <a:pt x="1508" y="2049"/>
                </a:cubicBezTo>
                <a:cubicBezTo>
                  <a:pt x="1410" y="1925"/>
                  <a:pt x="1374" y="1818"/>
                  <a:pt x="1383" y="1728"/>
                </a:cubicBezTo>
                <a:cubicBezTo>
                  <a:pt x="1419" y="1505"/>
                  <a:pt x="1838" y="1220"/>
                  <a:pt x="1972" y="1131"/>
                </a:cubicBezTo>
                <a:cubicBezTo>
                  <a:pt x="2241" y="944"/>
                  <a:pt x="2682" y="868"/>
                  <a:pt x="3015" y="868"/>
                </a:cubicBezTo>
                <a:close/>
                <a:moveTo>
                  <a:pt x="2999" y="1"/>
                </a:moveTo>
                <a:cubicBezTo>
                  <a:pt x="2461" y="1"/>
                  <a:pt x="1863" y="154"/>
                  <a:pt x="1481" y="417"/>
                </a:cubicBezTo>
                <a:cubicBezTo>
                  <a:pt x="1053" y="702"/>
                  <a:pt x="616" y="1068"/>
                  <a:pt x="527" y="1595"/>
                </a:cubicBezTo>
                <a:cubicBezTo>
                  <a:pt x="482" y="1925"/>
                  <a:pt x="580" y="2255"/>
                  <a:pt x="821" y="2576"/>
                </a:cubicBezTo>
                <a:cubicBezTo>
                  <a:pt x="839" y="2585"/>
                  <a:pt x="848" y="2603"/>
                  <a:pt x="857" y="2612"/>
                </a:cubicBezTo>
                <a:cubicBezTo>
                  <a:pt x="812" y="2629"/>
                  <a:pt x="767" y="2647"/>
                  <a:pt x="723" y="2647"/>
                </a:cubicBezTo>
                <a:lnTo>
                  <a:pt x="553" y="2674"/>
                </a:lnTo>
                <a:lnTo>
                  <a:pt x="437" y="2817"/>
                </a:lnTo>
                <a:cubicBezTo>
                  <a:pt x="0" y="3388"/>
                  <a:pt x="277" y="4039"/>
                  <a:pt x="384" y="4289"/>
                </a:cubicBezTo>
                <a:cubicBezTo>
                  <a:pt x="437" y="4414"/>
                  <a:pt x="411" y="4744"/>
                  <a:pt x="393" y="5092"/>
                </a:cubicBezTo>
                <a:cubicBezTo>
                  <a:pt x="384" y="5172"/>
                  <a:pt x="375" y="5261"/>
                  <a:pt x="366" y="5359"/>
                </a:cubicBezTo>
                <a:cubicBezTo>
                  <a:pt x="357" y="5520"/>
                  <a:pt x="393" y="5761"/>
                  <a:pt x="643" y="6001"/>
                </a:cubicBezTo>
                <a:cubicBezTo>
                  <a:pt x="1106" y="6448"/>
                  <a:pt x="2230" y="6671"/>
                  <a:pt x="2703" y="6671"/>
                </a:cubicBezTo>
                <a:cubicBezTo>
                  <a:pt x="2739" y="6671"/>
                  <a:pt x="2784" y="6671"/>
                  <a:pt x="2810" y="6662"/>
                </a:cubicBezTo>
                <a:cubicBezTo>
                  <a:pt x="3212" y="6617"/>
                  <a:pt x="3390" y="6242"/>
                  <a:pt x="3524" y="5850"/>
                </a:cubicBezTo>
                <a:cubicBezTo>
                  <a:pt x="3685" y="6153"/>
                  <a:pt x="3872" y="6448"/>
                  <a:pt x="4148" y="6581"/>
                </a:cubicBezTo>
                <a:cubicBezTo>
                  <a:pt x="4261" y="6639"/>
                  <a:pt x="4388" y="6663"/>
                  <a:pt x="4520" y="6663"/>
                </a:cubicBezTo>
                <a:cubicBezTo>
                  <a:pt x="4962" y="6663"/>
                  <a:pt x="5464" y="6394"/>
                  <a:pt x="5719" y="6216"/>
                </a:cubicBezTo>
                <a:cubicBezTo>
                  <a:pt x="6200" y="5877"/>
                  <a:pt x="6432" y="5466"/>
                  <a:pt x="6388" y="5065"/>
                </a:cubicBezTo>
                <a:cubicBezTo>
                  <a:pt x="6325" y="4619"/>
                  <a:pt x="6075" y="4351"/>
                  <a:pt x="5915" y="4173"/>
                </a:cubicBezTo>
                <a:cubicBezTo>
                  <a:pt x="5879" y="4137"/>
                  <a:pt x="5826" y="4083"/>
                  <a:pt x="5808" y="4057"/>
                </a:cubicBezTo>
                <a:cubicBezTo>
                  <a:pt x="5852" y="3932"/>
                  <a:pt x="6031" y="3825"/>
                  <a:pt x="6236" y="3691"/>
                </a:cubicBezTo>
                <a:cubicBezTo>
                  <a:pt x="6379" y="3602"/>
                  <a:pt x="6539" y="3504"/>
                  <a:pt x="6691" y="3379"/>
                </a:cubicBezTo>
                <a:cubicBezTo>
                  <a:pt x="6914" y="3200"/>
                  <a:pt x="7021" y="2942"/>
                  <a:pt x="7003" y="2656"/>
                </a:cubicBezTo>
                <a:cubicBezTo>
                  <a:pt x="6968" y="2130"/>
                  <a:pt x="6486" y="1568"/>
                  <a:pt x="6031" y="1282"/>
                </a:cubicBezTo>
                <a:cubicBezTo>
                  <a:pt x="5795" y="1138"/>
                  <a:pt x="5587" y="1084"/>
                  <a:pt x="5397" y="1084"/>
                </a:cubicBezTo>
                <a:cubicBezTo>
                  <a:pt x="5105" y="1084"/>
                  <a:pt x="4856" y="1212"/>
                  <a:pt x="4612" y="1336"/>
                </a:cubicBezTo>
                <a:cubicBezTo>
                  <a:pt x="4532" y="1371"/>
                  <a:pt x="4452" y="1407"/>
                  <a:pt x="4372" y="1452"/>
                </a:cubicBezTo>
                <a:cubicBezTo>
                  <a:pt x="4345" y="1354"/>
                  <a:pt x="4327" y="1211"/>
                  <a:pt x="4318" y="1122"/>
                </a:cubicBezTo>
                <a:cubicBezTo>
                  <a:pt x="4291" y="934"/>
                  <a:pt x="4264" y="747"/>
                  <a:pt x="4211" y="586"/>
                </a:cubicBezTo>
                <a:cubicBezTo>
                  <a:pt x="4148" y="426"/>
                  <a:pt x="4006" y="203"/>
                  <a:pt x="3631" y="87"/>
                </a:cubicBezTo>
                <a:cubicBezTo>
                  <a:pt x="3445" y="28"/>
                  <a:pt x="3227" y="1"/>
                  <a:pt x="2999" y="1"/>
                </a:cubicBezTo>
                <a:close/>
              </a:path>
            </a:pathLst>
          </a:custGeom>
          <a:solidFill>
            <a:srgbClr val="4A9E4A"/>
          </a:solidFill>
          <a:ln w="3810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1"/>
          <p:cNvSpPr/>
          <p:nvPr/>
        </p:nvSpPr>
        <p:spPr>
          <a:xfrm rot="2185442">
            <a:off x="2359504" y="4377056"/>
            <a:ext cx="370085" cy="129197"/>
          </a:xfrm>
          <a:custGeom>
            <a:avLst/>
            <a:gdLst/>
            <a:ahLst/>
            <a:cxnLst/>
            <a:rect l="l" t="t" r="r" b="b"/>
            <a:pathLst>
              <a:path w="2561" h="894" extrusionOk="0">
                <a:moveTo>
                  <a:pt x="207" y="0"/>
                </a:moveTo>
                <a:cubicBezTo>
                  <a:pt x="115" y="0"/>
                  <a:pt x="36" y="69"/>
                  <a:pt x="36" y="161"/>
                </a:cubicBezTo>
                <a:lnTo>
                  <a:pt x="9" y="554"/>
                </a:lnTo>
                <a:cubicBezTo>
                  <a:pt x="0" y="652"/>
                  <a:pt x="72" y="741"/>
                  <a:pt x="170" y="750"/>
                </a:cubicBezTo>
                <a:lnTo>
                  <a:pt x="2337" y="893"/>
                </a:lnTo>
                <a:cubicBezTo>
                  <a:pt x="2343" y="893"/>
                  <a:pt x="2349" y="894"/>
                  <a:pt x="2354" y="894"/>
                </a:cubicBezTo>
                <a:cubicBezTo>
                  <a:pt x="2444" y="894"/>
                  <a:pt x="2516" y="825"/>
                  <a:pt x="2525" y="732"/>
                </a:cubicBezTo>
                <a:lnTo>
                  <a:pt x="2552" y="340"/>
                </a:lnTo>
                <a:cubicBezTo>
                  <a:pt x="2560" y="242"/>
                  <a:pt x="2489" y="152"/>
                  <a:pt x="2391" y="144"/>
                </a:cubicBezTo>
                <a:lnTo>
                  <a:pt x="223" y="1"/>
                </a:lnTo>
                <a:cubicBezTo>
                  <a:pt x="218" y="0"/>
                  <a:pt x="212" y="0"/>
                  <a:pt x="2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1"/>
          <p:cNvSpPr/>
          <p:nvPr/>
        </p:nvSpPr>
        <p:spPr>
          <a:xfrm rot="-3144175">
            <a:off x="8626107" y="1985998"/>
            <a:ext cx="309318" cy="245683"/>
          </a:xfrm>
          <a:custGeom>
            <a:avLst/>
            <a:gdLst/>
            <a:ahLst/>
            <a:cxnLst/>
            <a:rect l="l" t="t" r="r" b="b"/>
            <a:pathLst>
              <a:path w="2713" h="2155" extrusionOk="0">
                <a:moveTo>
                  <a:pt x="1134" y="0"/>
                </a:moveTo>
                <a:cubicBezTo>
                  <a:pt x="1051" y="0"/>
                  <a:pt x="967" y="7"/>
                  <a:pt x="884" y="22"/>
                </a:cubicBezTo>
                <a:cubicBezTo>
                  <a:pt x="518" y="93"/>
                  <a:pt x="206" y="299"/>
                  <a:pt x="1" y="611"/>
                </a:cubicBezTo>
                <a:lnTo>
                  <a:pt x="545" y="977"/>
                </a:lnTo>
                <a:cubicBezTo>
                  <a:pt x="652" y="816"/>
                  <a:pt x="813" y="709"/>
                  <a:pt x="1009" y="664"/>
                </a:cubicBezTo>
                <a:cubicBezTo>
                  <a:pt x="1052" y="656"/>
                  <a:pt x="1095" y="652"/>
                  <a:pt x="1138" y="652"/>
                </a:cubicBezTo>
                <a:cubicBezTo>
                  <a:pt x="1284" y="652"/>
                  <a:pt x="1429" y="698"/>
                  <a:pt x="1553" y="780"/>
                </a:cubicBezTo>
                <a:cubicBezTo>
                  <a:pt x="1714" y="887"/>
                  <a:pt x="1821" y="1057"/>
                  <a:pt x="1856" y="1244"/>
                </a:cubicBezTo>
                <a:cubicBezTo>
                  <a:pt x="1892" y="1431"/>
                  <a:pt x="1856" y="1628"/>
                  <a:pt x="1740" y="1788"/>
                </a:cubicBezTo>
                <a:lnTo>
                  <a:pt x="2285" y="2154"/>
                </a:lnTo>
                <a:cubicBezTo>
                  <a:pt x="2713" y="1521"/>
                  <a:pt x="2543" y="664"/>
                  <a:pt x="1919" y="236"/>
                </a:cubicBezTo>
                <a:cubicBezTo>
                  <a:pt x="1679" y="79"/>
                  <a:pt x="1409" y="0"/>
                  <a:pt x="11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 name="Google Shape;303;p11"/>
          <p:cNvGrpSpPr/>
          <p:nvPr/>
        </p:nvGrpSpPr>
        <p:grpSpPr>
          <a:xfrm rot="-2079588">
            <a:off x="272207" y="1943472"/>
            <a:ext cx="669672" cy="533419"/>
            <a:chOff x="-602987" y="2563895"/>
            <a:chExt cx="640505" cy="510186"/>
          </a:xfrm>
        </p:grpSpPr>
        <p:sp>
          <p:nvSpPr>
            <p:cNvPr id="304" name="Google Shape;304;p11"/>
            <p:cNvSpPr/>
            <p:nvPr/>
          </p:nvSpPr>
          <p:spPr>
            <a:xfrm>
              <a:off x="-602987" y="2563895"/>
              <a:ext cx="640505" cy="510186"/>
            </a:xfrm>
            <a:custGeom>
              <a:avLst/>
              <a:gdLst/>
              <a:ahLst/>
              <a:cxnLst/>
              <a:rect l="l" t="t" r="r" b="b"/>
              <a:pathLst>
                <a:path w="5577" h="4442" extrusionOk="0">
                  <a:moveTo>
                    <a:pt x="2143" y="1"/>
                  </a:moveTo>
                  <a:cubicBezTo>
                    <a:pt x="1373" y="1"/>
                    <a:pt x="443" y="260"/>
                    <a:pt x="90" y="1400"/>
                  </a:cubicBezTo>
                  <a:cubicBezTo>
                    <a:pt x="90" y="1418"/>
                    <a:pt x="81" y="1436"/>
                    <a:pt x="81" y="1454"/>
                  </a:cubicBezTo>
                  <a:cubicBezTo>
                    <a:pt x="54" y="1623"/>
                    <a:pt x="1" y="2435"/>
                    <a:pt x="938" y="2854"/>
                  </a:cubicBezTo>
                  <a:cubicBezTo>
                    <a:pt x="1098" y="2926"/>
                    <a:pt x="1170" y="3104"/>
                    <a:pt x="1107" y="3265"/>
                  </a:cubicBezTo>
                  <a:lnTo>
                    <a:pt x="1009" y="3532"/>
                  </a:lnTo>
                  <a:cubicBezTo>
                    <a:pt x="946" y="3711"/>
                    <a:pt x="1045" y="3907"/>
                    <a:pt x="1223" y="3961"/>
                  </a:cubicBezTo>
                  <a:lnTo>
                    <a:pt x="2820" y="4424"/>
                  </a:lnTo>
                  <a:cubicBezTo>
                    <a:pt x="2853" y="4436"/>
                    <a:pt x="2886" y="4441"/>
                    <a:pt x="2919" y="4441"/>
                  </a:cubicBezTo>
                  <a:cubicBezTo>
                    <a:pt x="3063" y="4441"/>
                    <a:pt x="3194" y="4336"/>
                    <a:pt x="3230" y="4184"/>
                  </a:cubicBezTo>
                  <a:lnTo>
                    <a:pt x="3311" y="3827"/>
                  </a:lnTo>
                  <a:cubicBezTo>
                    <a:pt x="3343" y="3675"/>
                    <a:pt x="3475" y="3573"/>
                    <a:pt x="3631" y="3573"/>
                  </a:cubicBezTo>
                  <a:cubicBezTo>
                    <a:pt x="3649" y="3573"/>
                    <a:pt x="3667" y="3574"/>
                    <a:pt x="3685" y="3577"/>
                  </a:cubicBezTo>
                  <a:cubicBezTo>
                    <a:pt x="3753" y="3587"/>
                    <a:pt x="3830" y="3594"/>
                    <a:pt x="3912" y="3594"/>
                  </a:cubicBezTo>
                  <a:cubicBezTo>
                    <a:pt x="4324" y="3594"/>
                    <a:pt x="4870" y="3413"/>
                    <a:pt x="5130" y="2542"/>
                  </a:cubicBezTo>
                  <a:cubicBezTo>
                    <a:pt x="5576" y="1043"/>
                    <a:pt x="3676" y="294"/>
                    <a:pt x="3212" y="151"/>
                  </a:cubicBezTo>
                  <a:cubicBezTo>
                    <a:pt x="3035" y="100"/>
                    <a:pt x="2620" y="1"/>
                    <a:pt x="2143" y="1"/>
                  </a:cubicBezTo>
                  <a:close/>
                </a:path>
              </a:pathLst>
            </a:cu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1"/>
            <p:cNvSpPr/>
            <p:nvPr/>
          </p:nvSpPr>
          <p:spPr>
            <a:xfrm>
              <a:off x="-222844" y="2847239"/>
              <a:ext cx="99458" cy="156203"/>
            </a:xfrm>
            <a:custGeom>
              <a:avLst/>
              <a:gdLst/>
              <a:ahLst/>
              <a:cxnLst/>
              <a:rect l="l" t="t" r="r" b="b"/>
              <a:pathLst>
                <a:path w="866" h="1360" extrusionOk="0">
                  <a:moveTo>
                    <a:pt x="421" y="0"/>
                  </a:moveTo>
                  <a:cubicBezTo>
                    <a:pt x="330" y="0"/>
                    <a:pt x="242" y="65"/>
                    <a:pt x="224" y="164"/>
                  </a:cubicBezTo>
                  <a:lnTo>
                    <a:pt x="1" y="1360"/>
                  </a:lnTo>
                  <a:lnTo>
                    <a:pt x="286" y="905"/>
                  </a:lnTo>
                  <a:cubicBezTo>
                    <a:pt x="344" y="922"/>
                    <a:pt x="395" y="929"/>
                    <a:pt x="441" y="929"/>
                  </a:cubicBezTo>
                  <a:cubicBezTo>
                    <a:pt x="683" y="929"/>
                    <a:pt x="759" y="726"/>
                    <a:pt x="759" y="726"/>
                  </a:cubicBezTo>
                  <a:cubicBezTo>
                    <a:pt x="866" y="369"/>
                    <a:pt x="705" y="155"/>
                    <a:pt x="536" y="39"/>
                  </a:cubicBezTo>
                  <a:cubicBezTo>
                    <a:pt x="501" y="12"/>
                    <a:pt x="461" y="0"/>
                    <a:pt x="421" y="0"/>
                  </a:cubicBezTo>
                  <a:close/>
                </a:path>
              </a:pathLst>
            </a:cu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1"/>
            <p:cNvSpPr/>
            <p:nvPr/>
          </p:nvSpPr>
          <p:spPr>
            <a:xfrm>
              <a:off x="-519953" y="2772814"/>
              <a:ext cx="104396" cy="161027"/>
            </a:xfrm>
            <a:custGeom>
              <a:avLst/>
              <a:gdLst/>
              <a:ahLst/>
              <a:cxnLst/>
              <a:rect l="l" t="t" r="r" b="b"/>
              <a:pathLst>
                <a:path w="909" h="1402" extrusionOk="0">
                  <a:moveTo>
                    <a:pt x="673" y="0"/>
                  </a:moveTo>
                  <a:cubicBezTo>
                    <a:pt x="669" y="0"/>
                    <a:pt x="665" y="0"/>
                    <a:pt x="661" y="0"/>
                  </a:cubicBezTo>
                  <a:cubicBezTo>
                    <a:pt x="464" y="9"/>
                    <a:pt x="215" y="99"/>
                    <a:pt x="108" y="455"/>
                  </a:cubicBezTo>
                  <a:cubicBezTo>
                    <a:pt x="108" y="455"/>
                    <a:pt x="0" y="803"/>
                    <a:pt x="402" y="919"/>
                  </a:cubicBezTo>
                  <a:lnTo>
                    <a:pt x="393" y="1401"/>
                  </a:lnTo>
                  <a:lnTo>
                    <a:pt x="857" y="277"/>
                  </a:lnTo>
                  <a:cubicBezTo>
                    <a:pt x="909" y="147"/>
                    <a:pt x="818" y="0"/>
                    <a:pt x="673" y="0"/>
                  </a:cubicBezTo>
                  <a:close/>
                </a:path>
              </a:pathLst>
            </a:cu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11"/>
          <p:cNvSpPr txBox="1">
            <a:spLocks noGrp="1"/>
          </p:cNvSpPr>
          <p:nvPr>
            <p:ph type="title" hasCustomPrompt="1"/>
          </p:nvPr>
        </p:nvSpPr>
        <p:spPr>
          <a:xfrm>
            <a:off x="1329400" y="1694725"/>
            <a:ext cx="6485100" cy="1117800"/>
          </a:xfrm>
          <a:prstGeom prst="rect">
            <a:avLst/>
          </a:prstGeom>
        </p:spPr>
        <p:txBody>
          <a:bodyPr spcFirstLastPara="1" wrap="square" lIns="0" tIns="0" rIns="0" bIns="0" anchor="ctr" anchorCtr="0">
            <a:noAutofit/>
          </a:bodyPr>
          <a:lstStyle>
            <a:lvl1pPr lvl="0" algn="ctr">
              <a:spcBef>
                <a:spcPts val="0"/>
              </a:spcBef>
              <a:spcAft>
                <a:spcPts val="0"/>
              </a:spcAft>
              <a:buSzPts val="6000"/>
              <a:buNone/>
              <a:defRPr sz="8000">
                <a:solidFill>
                  <a:schemeClr val="dk2"/>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308" name="Google Shape;308;p11"/>
          <p:cNvSpPr txBox="1">
            <a:spLocks noGrp="1"/>
          </p:cNvSpPr>
          <p:nvPr>
            <p:ph type="subTitle" idx="1"/>
          </p:nvPr>
        </p:nvSpPr>
        <p:spPr>
          <a:xfrm>
            <a:off x="1329500" y="2812475"/>
            <a:ext cx="6485100" cy="636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grpSp>
        <p:nvGrpSpPr>
          <p:cNvPr id="309" name="Google Shape;309;p11"/>
          <p:cNvGrpSpPr/>
          <p:nvPr/>
        </p:nvGrpSpPr>
        <p:grpSpPr>
          <a:xfrm flipH="1">
            <a:off x="7939639" y="-360244"/>
            <a:ext cx="1177294" cy="1674755"/>
            <a:chOff x="6501775" y="678225"/>
            <a:chExt cx="872975" cy="1232525"/>
          </a:xfrm>
        </p:grpSpPr>
        <p:sp>
          <p:nvSpPr>
            <p:cNvPr id="310" name="Google Shape;310;p11"/>
            <p:cNvSpPr/>
            <p:nvPr/>
          </p:nvSpPr>
          <p:spPr>
            <a:xfrm>
              <a:off x="6501775" y="678225"/>
              <a:ext cx="872975" cy="1232525"/>
            </a:xfrm>
            <a:custGeom>
              <a:avLst/>
              <a:gdLst/>
              <a:ahLst/>
              <a:cxnLst/>
              <a:rect l="l" t="t" r="r" b="b"/>
              <a:pathLst>
                <a:path w="34919" h="49301" extrusionOk="0">
                  <a:moveTo>
                    <a:pt x="0" y="1"/>
                  </a:moveTo>
                  <a:lnTo>
                    <a:pt x="0" y="25516"/>
                  </a:lnTo>
                  <a:cubicBezTo>
                    <a:pt x="0" y="28406"/>
                    <a:pt x="2213" y="30637"/>
                    <a:pt x="5103" y="30637"/>
                  </a:cubicBezTo>
                  <a:lnTo>
                    <a:pt x="7691" y="30637"/>
                  </a:lnTo>
                  <a:cubicBezTo>
                    <a:pt x="10563" y="30637"/>
                    <a:pt x="12883" y="28406"/>
                    <a:pt x="12883" y="25516"/>
                  </a:cubicBezTo>
                  <a:lnTo>
                    <a:pt x="12883" y="19824"/>
                  </a:lnTo>
                  <a:cubicBezTo>
                    <a:pt x="12883" y="16737"/>
                    <a:pt x="15381" y="14667"/>
                    <a:pt x="18004" y="14667"/>
                  </a:cubicBezTo>
                  <a:cubicBezTo>
                    <a:pt x="19253" y="14667"/>
                    <a:pt x="20537" y="15149"/>
                    <a:pt x="21572" y="16202"/>
                  </a:cubicBezTo>
                  <a:lnTo>
                    <a:pt x="22143" y="16755"/>
                  </a:lnTo>
                  <a:cubicBezTo>
                    <a:pt x="23071" y="17683"/>
                    <a:pt x="23624" y="18985"/>
                    <a:pt x="23624" y="20395"/>
                  </a:cubicBezTo>
                  <a:lnTo>
                    <a:pt x="23624" y="44161"/>
                  </a:lnTo>
                  <a:cubicBezTo>
                    <a:pt x="23624" y="47052"/>
                    <a:pt x="25944" y="49300"/>
                    <a:pt x="28816" y="49300"/>
                  </a:cubicBezTo>
                  <a:lnTo>
                    <a:pt x="29833" y="49300"/>
                  </a:lnTo>
                  <a:cubicBezTo>
                    <a:pt x="32706" y="49300"/>
                    <a:pt x="34919" y="47052"/>
                    <a:pt x="34919" y="44161"/>
                  </a:cubicBezTo>
                  <a:lnTo>
                    <a:pt x="34919" y="6870"/>
                  </a:lnTo>
                  <a:lnTo>
                    <a:pt x="274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1"/>
            <p:cNvSpPr/>
            <p:nvPr/>
          </p:nvSpPr>
          <p:spPr>
            <a:xfrm>
              <a:off x="6501775" y="678225"/>
              <a:ext cx="872975" cy="1232525"/>
            </a:xfrm>
            <a:custGeom>
              <a:avLst/>
              <a:gdLst/>
              <a:ahLst/>
              <a:cxnLst/>
              <a:rect l="l" t="t" r="r" b="b"/>
              <a:pathLst>
                <a:path w="34919" h="49301" fill="none" extrusionOk="0">
                  <a:moveTo>
                    <a:pt x="0" y="1"/>
                  </a:moveTo>
                  <a:lnTo>
                    <a:pt x="0" y="25516"/>
                  </a:lnTo>
                  <a:cubicBezTo>
                    <a:pt x="0" y="28406"/>
                    <a:pt x="2213" y="30637"/>
                    <a:pt x="5103" y="30637"/>
                  </a:cubicBezTo>
                  <a:lnTo>
                    <a:pt x="7691" y="30637"/>
                  </a:lnTo>
                  <a:cubicBezTo>
                    <a:pt x="10563" y="30637"/>
                    <a:pt x="12883" y="28406"/>
                    <a:pt x="12883" y="25516"/>
                  </a:cubicBezTo>
                  <a:lnTo>
                    <a:pt x="12883" y="19824"/>
                  </a:lnTo>
                  <a:cubicBezTo>
                    <a:pt x="12883" y="16737"/>
                    <a:pt x="15381" y="14667"/>
                    <a:pt x="18004" y="14667"/>
                  </a:cubicBezTo>
                  <a:cubicBezTo>
                    <a:pt x="19253" y="14667"/>
                    <a:pt x="20537" y="15149"/>
                    <a:pt x="21572" y="16202"/>
                  </a:cubicBezTo>
                  <a:lnTo>
                    <a:pt x="22143" y="16755"/>
                  </a:lnTo>
                  <a:cubicBezTo>
                    <a:pt x="23071" y="17683"/>
                    <a:pt x="23624" y="18985"/>
                    <a:pt x="23624" y="20395"/>
                  </a:cubicBezTo>
                  <a:lnTo>
                    <a:pt x="23624" y="44161"/>
                  </a:lnTo>
                  <a:cubicBezTo>
                    <a:pt x="23624" y="47052"/>
                    <a:pt x="25944" y="49300"/>
                    <a:pt x="28816" y="49300"/>
                  </a:cubicBezTo>
                  <a:lnTo>
                    <a:pt x="29833" y="49300"/>
                  </a:lnTo>
                  <a:cubicBezTo>
                    <a:pt x="32706" y="49300"/>
                    <a:pt x="34919" y="47052"/>
                    <a:pt x="34919" y="44161"/>
                  </a:cubicBezTo>
                  <a:lnTo>
                    <a:pt x="34919" y="6870"/>
                  </a:lnTo>
                  <a:lnTo>
                    <a:pt x="27478" y="1"/>
                  </a:lnTo>
                  <a:close/>
                </a:path>
              </a:pathLst>
            </a:custGeom>
            <a:noFill/>
            <a:ln w="593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 name="Google Shape;312;p11"/>
          <p:cNvGrpSpPr/>
          <p:nvPr/>
        </p:nvGrpSpPr>
        <p:grpSpPr>
          <a:xfrm rot="10800000">
            <a:off x="18401" y="3766131"/>
            <a:ext cx="1177294" cy="1674755"/>
            <a:chOff x="6501775" y="678225"/>
            <a:chExt cx="872975" cy="1232525"/>
          </a:xfrm>
        </p:grpSpPr>
        <p:sp>
          <p:nvSpPr>
            <p:cNvPr id="313" name="Google Shape;313;p11"/>
            <p:cNvSpPr/>
            <p:nvPr/>
          </p:nvSpPr>
          <p:spPr>
            <a:xfrm>
              <a:off x="6501775" y="678225"/>
              <a:ext cx="872975" cy="1232525"/>
            </a:xfrm>
            <a:custGeom>
              <a:avLst/>
              <a:gdLst/>
              <a:ahLst/>
              <a:cxnLst/>
              <a:rect l="l" t="t" r="r" b="b"/>
              <a:pathLst>
                <a:path w="34919" h="49301" extrusionOk="0">
                  <a:moveTo>
                    <a:pt x="0" y="1"/>
                  </a:moveTo>
                  <a:lnTo>
                    <a:pt x="0" y="25516"/>
                  </a:lnTo>
                  <a:cubicBezTo>
                    <a:pt x="0" y="28406"/>
                    <a:pt x="2213" y="30637"/>
                    <a:pt x="5103" y="30637"/>
                  </a:cubicBezTo>
                  <a:lnTo>
                    <a:pt x="7691" y="30637"/>
                  </a:lnTo>
                  <a:cubicBezTo>
                    <a:pt x="10563" y="30637"/>
                    <a:pt x="12883" y="28406"/>
                    <a:pt x="12883" y="25516"/>
                  </a:cubicBezTo>
                  <a:lnTo>
                    <a:pt x="12883" y="19824"/>
                  </a:lnTo>
                  <a:cubicBezTo>
                    <a:pt x="12883" y="16737"/>
                    <a:pt x="15381" y="14667"/>
                    <a:pt x="18004" y="14667"/>
                  </a:cubicBezTo>
                  <a:cubicBezTo>
                    <a:pt x="19253" y="14667"/>
                    <a:pt x="20537" y="15149"/>
                    <a:pt x="21572" y="16202"/>
                  </a:cubicBezTo>
                  <a:lnTo>
                    <a:pt x="22143" y="16755"/>
                  </a:lnTo>
                  <a:cubicBezTo>
                    <a:pt x="23071" y="17683"/>
                    <a:pt x="23624" y="18985"/>
                    <a:pt x="23624" y="20395"/>
                  </a:cubicBezTo>
                  <a:lnTo>
                    <a:pt x="23624" y="44161"/>
                  </a:lnTo>
                  <a:cubicBezTo>
                    <a:pt x="23624" y="47052"/>
                    <a:pt x="25944" y="49300"/>
                    <a:pt x="28816" y="49300"/>
                  </a:cubicBezTo>
                  <a:lnTo>
                    <a:pt x="29833" y="49300"/>
                  </a:lnTo>
                  <a:cubicBezTo>
                    <a:pt x="32706" y="49300"/>
                    <a:pt x="34919" y="47052"/>
                    <a:pt x="34919" y="44161"/>
                  </a:cubicBezTo>
                  <a:lnTo>
                    <a:pt x="34919" y="6870"/>
                  </a:lnTo>
                  <a:lnTo>
                    <a:pt x="274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1"/>
            <p:cNvSpPr/>
            <p:nvPr/>
          </p:nvSpPr>
          <p:spPr>
            <a:xfrm>
              <a:off x="6501775" y="678225"/>
              <a:ext cx="872975" cy="1232525"/>
            </a:xfrm>
            <a:custGeom>
              <a:avLst/>
              <a:gdLst/>
              <a:ahLst/>
              <a:cxnLst/>
              <a:rect l="l" t="t" r="r" b="b"/>
              <a:pathLst>
                <a:path w="34919" h="49301" fill="none" extrusionOk="0">
                  <a:moveTo>
                    <a:pt x="0" y="1"/>
                  </a:moveTo>
                  <a:lnTo>
                    <a:pt x="0" y="25516"/>
                  </a:lnTo>
                  <a:cubicBezTo>
                    <a:pt x="0" y="28406"/>
                    <a:pt x="2213" y="30637"/>
                    <a:pt x="5103" y="30637"/>
                  </a:cubicBezTo>
                  <a:lnTo>
                    <a:pt x="7691" y="30637"/>
                  </a:lnTo>
                  <a:cubicBezTo>
                    <a:pt x="10563" y="30637"/>
                    <a:pt x="12883" y="28406"/>
                    <a:pt x="12883" y="25516"/>
                  </a:cubicBezTo>
                  <a:lnTo>
                    <a:pt x="12883" y="19824"/>
                  </a:lnTo>
                  <a:cubicBezTo>
                    <a:pt x="12883" y="16737"/>
                    <a:pt x="15381" y="14667"/>
                    <a:pt x="18004" y="14667"/>
                  </a:cubicBezTo>
                  <a:cubicBezTo>
                    <a:pt x="19253" y="14667"/>
                    <a:pt x="20537" y="15149"/>
                    <a:pt x="21572" y="16202"/>
                  </a:cubicBezTo>
                  <a:lnTo>
                    <a:pt x="22143" y="16755"/>
                  </a:lnTo>
                  <a:cubicBezTo>
                    <a:pt x="23071" y="17683"/>
                    <a:pt x="23624" y="18985"/>
                    <a:pt x="23624" y="20395"/>
                  </a:cubicBezTo>
                  <a:lnTo>
                    <a:pt x="23624" y="44161"/>
                  </a:lnTo>
                  <a:cubicBezTo>
                    <a:pt x="23624" y="47052"/>
                    <a:pt x="25944" y="49300"/>
                    <a:pt x="28816" y="49300"/>
                  </a:cubicBezTo>
                  <a:lnTo>
                    <a:pt x="29833" y="49300"/>
                  </a:lnTo>
                  <a:cubicBezTo>
                    <a:pt x="32706" y="49300"/>
                    <a:pt x="34919" y="47052"/>
                    <a:pt x="34919" y="44161"/>
                  </a:cubicBezTo>
                  <a:lnTo>
                    <a:pt x="34919" y="6870"/>
                  </a:lnTo>
                  <a:lnTo>
                    <a:pt x="27478" y="1"/>
                  </a:lnTo>
                  <a:close/>
                </a:path>
              </a:pathLst>
            </a:custGeom>
            <a:noFill/>
            <a:ln w="593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1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316"/>
        <p:cNvGrpSpPr/>
        <p:nvPr/>
      </p:nvGrpSpPr>
      <p:grpSpPr>
        <a:xfrm>
          <a:off x="0" y="0"/>
          <a:ext cx="0" cy="0"/>
          <a:chOff x="0" y="0"/>
          <a:chExt cx="0" cy="0"/>
        </a:xfrm>
      </p:grpSpPr>
      <p:pic>
        <p:nvPicPr>
          <p:cNvPr id="317" name="Google Shape;317;p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318" name="Google Shape;318;p13"/>
          <p:cNvSpPr/>
          <p:nvPr/>
        </p:nvSpPr>
        <p:spPr>
          <a:xfrm rot="-3144039">
            <a:off x="-300256" y="3120504"/>
            <a:ext cx="584106" cy="554985"/>
          </a:xfrm>
          <a:custGeom>
            <a:avLst/>
            <a:gdLst/>
            <a:ahLst/>
            <a:cxnLst/>
            <a:rect l="l" t="t" r="r" b="b"/>
            <a:pathLst>
              <a:path w="7022" h="6671" extrusionOk="0">
                <a:moveTo>
                  <a:pt x="3015" y="868"/>
                </a:moveTo>
                <a:cubicBezTo>
                  <a:pt x="3190" y="868"/>
                  <a:pt x="3334" y="889"/>
                  <a:pt x="3408" y="925"/>
                </a:cubicBezTo>
                <a:cubicBezTo>
                  <a:pt x="3426" y="1006"/>
                  <a:pt x="3444" y="1131"/>
                  <a:pt x="3462" y="1238"/>
                </a:cubicBezTo>
                <a:cubicBezTo>
                  <a:pt x="3515" y="1630"/>
                  <a:pt x="3578" y="2076"/>
                  <a:pt x="3934" y="2281"/>
                </a:cubicBezTo>
                <a:cubicBezTo>
                  <a:pt x="4015" y="2327"/>
                  <a:pt x="4125" y="2367"/>
                  <a:pt x="4263" y="2367"/>
                </a:cubicBezTo>
                <a:cubicBezTo>
                  <a:pt x="4368" y="2367"/>
                  <a:pt x="4491" y="2343"/>
                  <a:pt x="4630" y="2281"/>
                </a:cubicBezTo>
                <a:cubicBezTo>
                  <a:pt x="4773" y="2219"/>
                  <a:pt x="4889" y="2157"/>
                  <a:pt x="4996" y="2103"/>
                </a:cubicBezTo>
                <a:cubicBezTo>
                  <a:pt x="5209" y="1996"/>
                  <a:pt x="5310" y="1950"/>
                  <a:pt x="5390" y="1950"/>
                </a:cubicBezTo>
                <a:cubicBezTo>
                  <a:pt x="5450" y="1950"/>
                  <a:pt x="5499" y="1977"/>
                  <a:pt x="5576" y="2023"/>
                </a:cubicBezTo>
                <a:cubicBezTo>
                  <a:pt x="5915" y="2228"/>
                  <a:pt x="6138" y="2594"/>
                  <a:pt x="6138" y="2710"/>
                </a:cubicBezTo>
                <a:cubicBezTo>
                  <a:pt x="6022" y="2799"/>
                  <a:pt x="5897" y="2888"/>
                  <a:pt x="5772" y="2959"/>
                </a:cubicBezTo>
                <a:cubicBezTo>
                  <a:pt x="5451" y="3165"/>
                  <a:pt x="5085" y="3397"/>
                  <a:pt x="4960" y="3852"/>
                </a:cubicBezTo>
                <a:cubicBezTo>
                  <a:pt x="4835" y="4298"/>
                  <a:pt x="5121" y="4592"/>
                  <a:pt x="5281" y="4770"/>
                </a:cubicBezTo>
                <a:cubicBezTo>
                  <a:pt x="5424" y="4922"/>
                  <a:pt x="5504" y="5011"/>
                  <a:pt x="5522" y="5172"/>
                </a:cubicBezTo>
                <a:cubicBezTo>
                  <a:pt x="5522" y="5190"/>
                  <a:pt x="5496" y="5288"/>
                  <a:pt x="5326" y="5422"/>
                </a:cubicBezTo>
                <a:cubicBezTo>
                  <a:pt x="5041" y="5671"/>
                  <a:pt x="4657" y="5796"/>
                  <a:pt x="4523" y="5796"/>
                </a:cubicBezTo>
                <a:cubicBezTo>
                  <a:pt x="4425" y="5716"/>
                  <a:pt x="4282" y="5439"/>
                  <a:pt x="4202" y="5279"/>
                </a:cubicBezTo>
                <a:cubicBezTo>
                  <a:pt x="4006" y="4913"/>
                  <a:pt x="3827" y="4565"/>
                  <a:pt x="3453" y="4565"/>
                </a:cubicBezTo>
                <a:cubicBezTo>
                  <a:pt x="3033" y="4565"/>
                  <a:pt x="2900" y="4984"/>
                  <a:pt x="2766" y="5386"/>
                </a:cubicBezTo>
                <a:cubicBezTo>
                  <a:pt x="2730" y="5502"/>
                  <a:pt x="2668" y="5689"/>
                  <a:pt x="2614" y="5796"/>
                </a:cubicBezTo>
                <a:cubicBezTo>
                  <a:pt x="2471" y="5787"/>
                  <a:pt x="2204" y="5752"/>
                  <a:pt x="1909" y="5671"/>
                </a:cubicBezTo>
                <a:cubicBezTo>
                  <a:pt x="1481" y="5555"/>
                  <a:pt x="1294" y="5422"/>
                  <a:pt x="1240" y="5368"/>
                </a:cubicBezTo>
                <a:cubicBezTo>
                  <a:pt x="1240" y="5297"/>
                  <a:pt x="1249" y="5225"/>
                  <a:pt x="1249" y="5154"/>
                </a:cubicBezTo>
                <a:cubicBezTo>
                  <a:pt x="1285" y="4663"/>
                  <a:pt x="1321" y="4271"/>
                  <a:pt x="1178" y="3950"/>
                </a:cubicBezTo>
                <a:cubicBezTo>
                  <a:pt x="1080" y="3718"/>
                  <a:pt x="1044" y="3566"/>
                  <a:pt x="1071" y="3459"/>
                </a:cubicBezTo>
                <a:cubicBezTo>
                  <a:pt x="1285" y="3388"/>
                  <a:pt x="1570" y="3245"/>
                  <a:pt x="1695" y="2951"/>
                </a:cubicBezTo>
                <a:cubicBezTo>
                  <a:pt x="1775" y="2754"/>
                  <a:pt x="1811" y="2442"/>
                  <a:pt x="1508" y="2049"/>
                </a:cubicBezTo>
                <a:cubicBezTo>
                  <a:pt x="1410" y="1925"/>
                  <a:pt x="1374" y="1818"/>
                  <a:pt x="1383" y="1728"/>
                </a:cubicBezTo>
                <a:cubicBezTo>
                  <a:pt x="1419" y="1505"/>
                  <a:pt x="1838" y="1220"/>
                  <a:pt x="1972" y="1131"/>
                </a:cubicBezTo>
                <a:cubicBezTo>
                  <a:pt x="2241" y="944"/>
                  <a:pt x="2682" y="868"/>
                  <a:pt x="3015" y="868"/>
                </a:cubicBezTo>
                <a:close/>
                <a:moveTo>
                  <a:pt x="2999" y="1"/>
                </a:moveTo>
                <a:cubicBezTo>
                  <a:pt x="2461" y="1"/>
                  <a:pt x="1863" y="154"/>
                  <a:pt x="1481" y="417"/>
                </a:cubicBezTo>
                <a:cubicBezTo>
                  <a:pt x="1053" y="702"/>
                  <a:pt x="616" y="1068"/>
                  <a:pt x="527" y="1595"/>
                </a:cubicBezTo>
                <a:cubicBezTo>
                  <a:pt x="482" y="1925"/>
                  <a:pt x="580" y="2255"/>
                  <a:pt x="821" y="2576"/>
                </a:cubicBezTo>
                <a:cubicBezTo>
                  <a:pt x="839" y="2585"/>
                  <a:pt x="848" y="2603"/>
                  <a:pt x="857" y="2612"/>
                </a:cubicBezTo>
                <a:cubicBezTo>
                  <a:pt x="812" y="2629"/>
                  <a:pt x="767" y="2647"/>
                  <a:pt x="723" y="2647"/>
                </a:cubicBezTo>
                <a:lnTo>
                  <a:pt x="553" y="2674"/>
                </a:lnTo>
                <a:lnTo>
                  <a:pt x="437" y="2817"/>
                </a:lnTo>
                <a:cubicBezTo>
                  <a:pt x="0" y="3388"/>
                  <a:pt x="277" y="4039"/>
                  <a:pt x="384" y="4289"/>
                </a:cubicBezTo>
                <a:cubicBezTo>
                  <a:pt x="437" y="4414"/>
                  <a:pt x="411" y="4744"/>
                  <a:pt x="393" y="5092"/>
                </a:cubicBezTo>
                <a:cubicBezTo>
                  <a:pt x="384" y="5172"/>
                  <a:pt x="375" y="5261"/>
                  <a:pt x="366" y="5359"/>
                </a:cubicBezTo>
                <a:cubicBezTo>
                  <a:pt x="357" y="5520"/>
                  <a:pt x="393" y="5761"/>
                  <a:pt x="643" y="6001"/>
                </a:cubicBezTo>
                <a:cubicBezTo>
                  <a:pt x="1106" y="6448"/>
                  <a:pt x="2230" y="6671"/>
                  <a:pt x="2703" y="6671"/>
                </a:cubicBezTo>
                <a:cubicBezTo>
                  <a:pt x="2739" y="6671"/>
                  <a:pt x="2784" y="6671"/>
                  <a:pt x="2810" y="6662"/>
                </a:cubicBezTo>
                <a:cubicBezTo>
                  <a:pt x="3212" y="6617"/>
                  <a:pt x="3390" y="6242"/>
                  <a:pt x="3524" y="5850"/>
                </a:cubicBezTo>
                <a:cubicBezTo>
                  <a:pt x="3685" y="6153"/>
                  <a:pt x="3872" y="6448"/>
                  <a:pt x="4148" y="6581"/>
                </a:cubicBezTo>
                <a:cubicBezTo>
                  <a:pt x="4261" y="6639"/>
                  <a:pt x="4388" y="6663"/>
                  <a:pt x="4520" y="6663"/>
                </a:cubicBezTo>
                <a:cubicBezTo>
                  <a:pt x="4962" y="6663"/>
                  <a:pt x="5464" y="6394"/>
                  <a:pt x="5719" y="6216"/>
                </a:cubicBezTo>
                <a:cubicBezTo>
                  <a:pt x="6200" y="5877"/>
                  <a:pt x="6432" y="5466"/>
                  <a:pt x="6388" y="5065"/>
                </a:cubicBezTo>
                <a:cubicBezTo>
                  <a:pt x="6325" y="4619"/>
                  <a:pt x="6075" y="4351"/>
                  <a:pt x="5915" y="4173"/>
                </a:cubicBezTo>
                <a:cubicBezTo>
                  <a:pt x="5879" y="4137"/>
                  <a:pt x="5826" y="4083"/>
                  <a:pt x="5808" y="4057"/>
                </a:cubicBezTo>
                <a:cubicBezTo>
                  <a:pt x="5852" y="3932"/>
                  <a:pt x="6031" y="3825"/>
                  <a:pt x="6236" y="3691"/>
                </a:cubicBezTo>
                <a:cubicBezTo>
                  <a:pt x="6379" y="3602"/>
                  <a:pt x="6539" y="3504"/>
                  <a:pt x="6691" y="3379"/>
                </a:cubicBezTo>
                <a:cubicBezTo>
                  <a:pt x="6914" y="3200"/>
                  <a:pt x="7021" y="2942"/>
                  <a:pt x="7003" y="2656"/>
                </a:cubicBezTo>
                <a:cubicBezTo>
                  <a:pt x="6968" y="2130"/>
                  <a:pt x="6486" y="1568"/>
                  <a:pt x="6031" y="1282"/>
                </a:cubicBezTo>
                <a:cubicBezTo>
                  <a:pt x="5795" y="1138"/>
                  <a:pt x="5587" y="1084"/>
                  <a:pt x="5397" y="1084"/>
                </a:cubicBezTo>
                <a:cubicBezTo>
                  <a:pt x="5105" y="1084"/>
                  <a:pt x="4856" y="1212"/>
                  <a:pt x="4612" y="1336"/>
                </a:cubicBezTo>
                <a:cubicBezTo>
                  <a:pt x="4532" y="1371"/>
                  <a:pt x="4452" y="1407"/>
                  <a:pt x="4372" y="1452"/>
                </a:cubicBezTo>
                <a:cubicBezTo>
                  <a:pt x="4345" y="1354"/>
                  <a:pt x="4327" y="1211"/>
                  <a:pt x="4318" y="1122"/>
                </a:cubicBezTo>
                <a:cubicBezTo>
                  <a:pt x="4291" y="934"/>
                  <a:pt x="4264" y="747"/>
                  <a:pt x="4211" y="586"/>
                </a:cubicBezTo>
                <a:cubicBezTo>
                  <a:pt x="4148" y="426"/>
                  <a:pt x="4006" y="203"/>
                  <a:pt x="3631" y="87"/>
                </a:cubicBezTo>
                <a:cubicBezTo>
                  <a:pt x="3445" y="28"/>
                  <a:pt x="3227" y="1"/>
                  <a:pt x="2999" y="1"/>
                </a:cubicBezTo>
                <a:close/>
              </a:path>
            </a:pathLst>
          </a:custGeom>
          <a:solidFill>
            <a:srgbClr val="4A9E4A"/>
          </a:solidFill>
          <a:ln w="3810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13"/>
          <p:cNvGrpSpPr/>
          <p:nvPr/>
        </p:nvGrpSpPr>
        <p:grpSpPr>
          <a:xfrm rot="2130295">
            <a:off x="311287" y="-96621"/>
            <a:ext cx="588356" cy="685285"/>
            <a:chOff x="-512903" y="130262"/>
            <a:chExt cx="1033579" cy="1203856"/>
          </a:xfrm>
        </p:grpSpPr>
        <p:sp>
          <p:nvSpPr>
            <p:cNvPr id="320" name="Google Shape;320;p13"/>
            <p:cNvSpPr/>
            <p:nvPr/>
          </p:nvSpPr>
          <p:spPr>
            <a:xfrm>
              <a:off x="-475033" y="164121"/>
              <a:ext cx="957839" cy="693260"/>
            </a:xfrm>
            <a:custGeom>
              <a:avLst/>
              <a:gdLst/>
              <a:ahLst/>
              <a:cxnLst/>
              <a:rect l="l" t="t" r="r" b="b"/>
              <a:pathLst>
                <a:path w="24357" h="17629" extrusionOk="0">
                  <a:moveTo>
                    <a:pt x="12845" y="0"/>
                  </a:moveTo>
                  <a:cubicBezTo>
                    <a:pt x="11212" y="0"/>
                    <a:pt x="9531" y="365"/>
                    <a:pt x="7887" y="1160"/>
                  </a:cubicBezTo>
                  <a:cubicBezTo>
                    <a:pt x="4604" y="2730"/>
                    <a:pt x="2338" y="4925"/>
                    <a:pt x="1339" y="8511"/>
                  </a:cubicBezTo>
                  <a:cubicBezTo>
                    <a:pt x="554" y="11295"/>
                    <a:pt x="1" y="14863"/>
                    <a:pt x="1196" y="17629"/>
                  </a:cubicBezTo>
                  <a:cubicBezTo>
                    <a:pt x="8066" y="13026"/>
                    <a:pt x="16113" y="10260"/>
                    <a:pt x="24356" y="9778"/>
                  </a:cubicBezTo>
                  <a:cubicBezTo>
                    <a:pt x="23190" y="4055"/>
                    <a:pt x="18286" y="0"/>
                    <a:pt x="128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3"/>
            <p:cNvSpPr/>
            <p:nvPr/>
          </p:nvSpPr>
          <p:spPr>
            <a:xfrm>
              <a:off x="-431500" y="546046"/>
              <a:ext cx="44083" cy="212906"/>
            </a:xfrm>
            <a:custGeom>
              <a:avLst/>
              <a:gdLst/>
              <a:ahLst/>
              <a:cxnLst/>
              <a:rect l="l" t="t" r="r" b="b"/>
              <a:pathLst>
                <a:path w="1121" h="5414" extrusionOk="0">
                  <a:moveTo>
                    <a:pt x="871" y="0"/>
                  </a:moveTo>
                  <a:cubicBezTo>
                    <a:pt x="788" y="0"/>
                    <a:pt x="707" y="47"/>
                    <a:pt x="678" y="155"/>
                  </a:cubicBezTo>
                  <a:cubicBezTo>
                    <a:pt x="321" y="1850"/>
                    <a:pt x="0" y="3546"/>
                    <a:pt x="393" y="5258"/>
                  </a:cubicBezTo>
                  <a:cubicBezTo>
                    <a:pt x="414" y="5366"/>
                    <a:pt x="494" y="5413"/>
                    <a:pt x="578" y="5413"/>
                  </a:cubicBezTo>
                  <a:cubicBezTo>
                    <a:pt x="702" y="5413"/>
                    <a:pt x="835" y="5311"/>
                    <a:pt x="803" y="5151"/>
                  </a:cubicBezTo>
                  <a:cubicBezTo>
                    <a:pt x="411" y="3510"/>
                    <a:pt x="732" y="1886"/>
                    <a:pt x="1089" y="262"/>
                  </a:cubicBezTo>
                  <a:cubicBezTo>
                    <a:pt x="1120" y="103"/>
                    <a:pt x="994" y="0"/>
                    <a:pt x="8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3"/>
            <p:cNvSpPr/>
            <p:nvPr/>
          </p:nvSpPr>
          <p:spPr>
            <a:xfrm>
              <a:off x="-393197" y="456621"/>
              <a:ext cx="39797" cy="58870"/>
            </a:xfrm>
            <a:custGeom>
              <a:avLst/>
              <a:gdLst/>
              <a:ahLst/>
              <a:cxnLst/>
              <a:rect l="l" t="t" r="r" b="b"/>
              <a:pathLst>
                <a:path w="1012" h="1497" extrusionOk="0">
                  <a:moveTo>
                    <a:pt x="715" y="0"/>
                  </a:moveTo>
                  <a:cubicBezTo>
                    <a:pt x="650" y="0"/>
                    <a:pt x="586" y="27"/>
                    <a:pt x="543" y="92"/>
                  </a:cubicBezTo>
                  <a:cubicBezTo>
                    <a:pt x="311" y="449"/>
                    <a:pt x="150" y="824"/>
                    <a:pt x="43" y="1234"/>
                  </a:cubicBezTo>
                  <a:cubicBezTo>
                    <a:pt x="1" y="1394"/>
                    <a:pt x="123" y="1496"/>
                    <a:pt x="244" y="1496"/>
                  </a:cubicBezTo>
                  <a:cubicBezTo>
                    <a:pt x="326" y="1496"/>
                    <a:pt x="407" y="1449"/>
                    <a:pt x="436" y="1341"/>
                  </a:cubicBezTo>
                  <a:cubicBezTo>
                    <a:pt x="543" y="966"/>
                    <a:pt x="703" y="627"/>
                    <a:pt x="900" y="306"/>
                  </a:cubicBezTo>
                  <a:cubicBezTo>
                    <a:pt x="1012" y="144"/>
                    <a:pt x="863" y="0"/>
                    <a:pt x="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3"/>
            <p:cNvSpPr/>
            <p:nvPr/>
          </p:nvSpPr>
          <p:spPr>
            <a:xfrm>
              <a:off x="-79974" y="669330"/>
              <a:ext cx="108104" cy="56156"/>
            </a:xfrm>
            <a:custGeom>
              <a:avLst/>
              <a:gdLst/>
              <a:ahLst/>
              <a:cxnLst/>
              <a:rect l="l" t="t" r="r" b="b"/>
              <a:pathLst>
                <a:path w="2749" h="1428" extrusionOk="0">
                  <a:moveTo>
                    <a:pt x="2748" y="0"/>
                  </a:moveTo>
                  <a:cubicBezTo>
                    <a:pt x="1820" y="321"/>
                    <a:pt x="910" y="660"/>
                    <a:pt x="0" y="1017"/>
                  </a:cubicBezTo>
                  <a:cubicBezTo>
                    <a:pt x="393" y="1106"/>
                    <a:pt x="750" y="1249"/>
                    <a:pt x="1107" y="1428"/>
                  </a:cubicBezTo>
                  <a:cubicBezTo>
                    <a:pt x="1642" y="1142"/>
                    <a:pt x="2195" y="910"/>
                    <a:pt x="2748" y="696"/>
                  </a:cubicBezTo>
                  <a:lnTo>
                    <a:pt x="274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3"/>
            <p:cNvSpPr/>
            <p:nvPr/>
          </p:nvSpPr>
          <p:spPr>
            <a:xfrm>
              <a:off x="-53311" y="700908"/>
              <a:ext cx="442800" cy="600139"/>
            </a:xfrm>
            <a:custGeom>
              <a:avLst/>
              <a:gdLst/>
              <a:ahLst/>
              <a:cxnLst/>
              <a:rect l="l" t="t" r="r" b="b"/>
              <a:pathLst>
                <a:path w="11260" h="15261" extrusionOk="0">
                  <a:moveTo>
                    <a:pt x="5674" y="0"/>
                  </a:moveTo>
                  <a:cubicBezTo>
                    <a:pt x="3622" y="143"/>
                    <a:pt x="1731" y="749"/>
                    <a:pt x="0" y="1838"/>
                  </a:cubicBezTo>
                  <a:cubicBezTo>
                    <a:pt x="678" y="4693"/>
                    <a:pt x="1178" y="7726"/>
                    <a:pt x="2177" y="10492"/>
                  </a:cubicBezTo>
                  <a:cubicBezTo>
                    <a:pt x="2822" y="12288"/>
                    <a:pt x="4218" y="15260"/>
                    <a:pt x="6530" y="15260"/>
                  </a:cubicBezTo>
                  <a:cubicBezTo>
                    <a:pt x="6583" y="15260"/>
                    <a:pt x="6637" y="15259"/>
                    <a:pt x="6691" y="15255"/>
                  </a:cubicBezTo>
                  <a:cubicBezTo>
                    <a:pt x="8172" y="15166"/>
                    <a:pt x="9778" y="14060"/>
                    <a:pt x="10403" y="12704"/>
                  </a:cubicBezTo>
                  <a:cubicBezTo>
                    <a:pt x="11259" y="10831"/>
                    <a:pt x="10510" y="9350"/>
                    <a:pt x="9671" y="7672"/>
                  </a:cubicBezTo>
                  <a:cubicBezTo>
                    <a:pt x="8404" y="5067"/>
                    <a:pt x="7066" y="2516"/>
                    <a:pt x="56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3"/>
            <p:cNvSpPr/>
            <p:nvPr/>
          </p:nvSpPr>
          <p:spPr>
            <a:xfrm>
              <a:off x="44922" y="644751"/>
              <a:ext cx="63195" cy="46364"/>
            </a:xfrm>
            <a:custGeom>
              <a:avLst/>
              <a:gdLst/>
              <a:ahLst/>
              <a:cxnLst/>
              <a:rect l="l" t="t" r="r" b="b"/>
              <a:pathLst>
                <a:path w="1607" h="1179" extrusionOk="0">
                  <a:moveTo>
                    <a:pt x="1606" y="1"/>
                  </a:moveTo>
                  <a:lnTo>
                    <a:pt x="1606" y="1"/>
                  </a:lnTo>
                  <a:cubicBezTo>
                    <a:pt x="1071" y="161"/>
                    <a:pt x="536" y="322"/>
                    <a:pt x="0" y="500"/>
                  </a:cubicBezTo>
                  <a:lnTo>
                    <a:pt x="0" y="1178"/>
                  </a:lnTo>
                  <a:cubicBezTo>
                    <a:pt x="429" y="1053"/>
                    <a:pt x="875" y="928"/>
                    <a:pt x="1321" y="839"/>
                  </a:cubicBezTo>
                  <a:cubicBezTo>
                    <a:pt x="1410" y="554"/>
                    <a:pt x="1499" y="268"/>
                    <a:pt x="16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3"/>
            <p:cNvSpPr/>
            <p:nvPr/>
          </p:nvSpPr>
          <p:spPr>
            <a:xfrm>
              <a:off x="-208370" y="720531"/>
              <a:ext cx="153682" cy="47072"/>
            </a:xfrm>
            <a:custGeom>
              <a:avLst/>
              <a:gdLst/>
              <a:ahLst/>
              <a:cxnLst/>
              <a:rect l="l" t="t" r="r" b="b"/>
              <a:pathLst>
                <a:path w="3908" h="1197" extrusionOk="0">
                  <a:moveTo>
                    <a:pt x="2587" y="1"/>
                  </a:moveTo>
                  <a:cubicBezTo>
                    <a:pt x="1713" y="375"/>
                    <a:pt x="857" y="768"/>
                    <a:pt x="0" y="1196"/>
                  </a:cubicBezTo>
                  <a:cubicBezTo>
                    <a:pt x="574" y="1117"/>
                    <a:pt x="1142" y="1065"/>
                    <a:pt x="1707" y="1065"/>
                  </a:cubicBezTo>
                  <a:cubicBezTo>
                    <a:pt x="2162" y="1065"/>
                    <a:pt x="2616" y="1099"/>
                    <a:pt x="3069" y="1178"/>
                  </a:cubicBezTo>
                  <a:cubicBezTo>
                    <a:pt x="3087" y="1089"/>
                    <a:pt x="3140" y="1000"/>
                    <a:pt x="3212" y="946"/>
                  </a:cubicBezTo>
                  <a:cubicBezTo>
                    <a:pt x="3230" y="839"/>
                    <a:pt x="3283" y="768"/>
                    <a:pt x="3390" y="697"/>
                  </a:cubicBezTo>
                  <a:cubicBezTo>
                    <a:pt x="3569" y="589"/>
                    <a:pt x="3729" y="482"/>
                    <a:pt x="3908" y="375"/>
                  </a:cubicBezTo>
                  <a:cubicBezTo>
                    <a:pt x="3533" y="197"/>
                    <a:pt x="3123" y="90"/>
                    <a:pt x="2694" y="36"/>
                  </a:cubicBezTo>
                  <a:cubicBezTo>
                    <a:pt x="2659" y="36"/>
                    <a:pt x="2623" y="18"/>
                    <a:pt x="25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3"/>
            <p:cNvSpPr/>
            <p:nvPr/>
          </p:nvSpPr>
          <p:spPr>
            <a:xfrm>
              <a:off x="-395714" y="779046"/>
              <a:ext cx="313656" cy="95914"/>
            </a:xfrm>
            <a:custGeom>
              <a:avLst/>
              <a:gdLst/>
              <a:ahLst/>
              <a:cxnLst/>
              <a:rect l="l" t="t" r="r" b="b"/>
              <a:pathLst>
                <a:path w="7976" h="2439" extrusionOk="0">
                  <a:moveTo>
                    <a:pt x="6444" y="0"/>
                  </a:moveTo>
                  <a:cubicBezTo>
                    <a:pt x="5489" y="0"/>
                    <a:pt x="4542" y="150"/>
                    <a:pt x="3587" y="315"/>
                  </a:cubicBezTo>
                  <a:cubicBezTo>
                    <a:pt x="2355" y="975"/>
                    <a:pt x="1160" y="1689"/>
                    <a:pt x="0" y="2438"/>
                  </a:cubicBezTo>
                  <a:cubicBezTo>
                    <a:pt x="946" y="2402"/>
                    <a:pt x="1856" y="2313"/>
                    <a:pt x="2766" y="2170"/>
                  </a:cubicBezTo>
                  <a:cubicBezTo>
                    <a:pt x="4407" y="1296"/>
                    <a:pt x="6120" y="689"/>
                    <a:pt x="7958" y="368"/>
                  </a:cubicBezTo>
                  <a:lnTo>
                    <a:pt x="7976" y="368"/>
                  </a:lnTo>
                  <a:cubicBezTo>
                    <a:pt x="7958" y="297"/>
                    <a:pt x="7940" y="208"/>
                    <a:pt x="7922" y="136"/>
                  </a:cubicBezTo>
                  <a:cubicBezTo>
                    <a:pt x="7426" y="40"/>
                    <a:pt x="6934" y="0"/>
                    <a:pt x="64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3"/>
            <p:cNvSpPr/>
            <p:nvPr/>
          </p:nvSpPr>
          <p:spPr>
            <a:xfrm>
              <a:off x="-226617" y="809641"/>
              <a:ext cx="149474" cy="44241"/>
            </a:xfrm>
            <a:custGeom>
              <a:avLst/>
              <a:gdLst/>
              <a:ahLst/>
              <a:cxnLst/>
              <a:rect l="l" t="t" r="r" b="b"/>
              <a:pathLst>
                <a:path w="3801" h="1125" extrusionOk="0">
                  <a:moveTo>
                    <a:pt x="3765" y="1"/>
                  </a:moveTo>
                  <a:cubicBezTo>
                    <a:pt x="2445" y="233"/>
                    <a:pt x="1196" y="589"/>
                    <a:pt x="0" y="1125"/>
                  </a:cubicBezTo>
                  <a:cubicBezTo>
                    <a:pt x="1267" y="857"/>
                    <a:pt x="2516" y="536"/>
                    <a:pt x="3801" y="197"/>
                  </a:cubicBezTo>
                  <a:cubicBezTo>
                    <a:pt x="3801" y="143"/>
                    <a:pt x="3783" y="72"/>
                    <a:pt x="37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3"/>
            <p:cNvSpPr/>
            <p:nvPr/>
          </p:nvSpPr>
          <p:spPr>
            <a:xfrm>
              <a:off x="115078" y="610381"/>
              <a:ext cx="137559" cy="63903"/>
            </a:xfrm>
            <a:custGeom>
              <a:avLst/>
              <a:gdLst/>
              <a:ahLst/>
              <a:cxnLst/>
              <a:rect l="l" t="t" r="r" b="b"/>
              <a:pathLst>
                <a:path w="3498" h="1625" extrusionOk="0">
                  <a:moveTo>
                    <a:pt x="3498" y="0"/>
                  </a:moveTo>
                  <a:lnTo>
                    <a:pt x="3498" y="0"/>
                  </a:lnTo>
                  <a:cubicBezTo>
                    <a:pt x="2445" y="214"/>
                    <a:pt x="1392" y="446"/>
                    <a:pt x="357" y="732"/>
                  </a:cubicBezTo>
                  <a:cubicBezTo>
                    <a:pt x="215" y="1017"/>
                    <a:pt x="90" y="1321"/>
                    <a:pt x="1" y="1624"/>
                  </a:cubicBezTo>
                  <a:cubicBezTo>
                    <a:pt x="447" y="1553"/>
                    <a:pt x="911" y="1499"/>
                    <a:pt x="1374" y="1463"/>
                  </a:cubicBezTo>
                  <a:cubicBezTo>
                    <a:pt x="1999" y="857"/>
                    <a:pt x="2731" y="375"/>
                    <a:pt x="34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3"/>
            <p:cNvSpPr/>
            <p:nvPr/>
          </p:nvSpPr>
          <p:spPr>
            <a:xfrm>
              <a:off x="209104" y="696660"/>
              <a:ext cx="60364" cy="19702"/>
            </a:xfrm>
            <a:custGeom>
              <a:avLst/>
              <a:gdLst/>
              <a:ahLst/>
              <a:cxnLst/>
              <a:rect l="l" t="t" r="r" b="b"/>
              <a:pathLst>
                <a:path w="1535" h="501" extrusionOk="0">
                  <a:moveTo>
                    <a:pt x="1535" y="1"/>
                  </a:moveTo>
                  <a:lnTo>
                    <a:pt x="0" y="197"/>
                  </a:lnTo>
                  <a:cubicBezTo>
                    <a:pt x="54" y="304"/>
                    <a:pt x="108" y="394"/>
                    <a:pt x="179" y="501"/>
                  </a:cubicBezTo>
                  <a:cubicBezTo>
                    <a:pt x="625" y="358"/>
                    <a:pt x="1089" y="179"/>
                    <a:pt x="15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3"/>
            <p:cNvSpPr/>
            <p:nvPr/>
          </p:nvSpPr>
          <p:spPr>
            <a:xfrm>
              <a:off x="189442" y="583011"/>
              <a:ext cx="270910" cy="105981"/>
            </a:xfrm>
            <a:custGeom>
              <a:avLst/>
              <a:gdLst/>
              <a:ahLst/>
              <a:cxnLst/>
              <a:rect l="l" t="t" r="r" b="b"/>
              <a:pathLst>
                <a:path w="6889" h="2695" extrusionOk="0">
                  <a:moveTo>
                    <a:pt x="6888" y="0"/>
                  </a:moveTo>
                  <a:lnTo>
                    <a:pt x="6888" y="0"/>
                  </a:lnTo>
                  <a:cubicBezTo>
                    <a:pt x="5835" y="72"/>
                    <a:pt x="4783" y="197"/>
                    <a:pt x="3730" y="340"/>
                  </a:cubicBezTo>
                  <a:cubicBezTo>
                    <a:pt x="2356" y="750"/>
                    <a:pt x="1054" y="1321"/>
                    <a:pt x="1" y="2267"/>
                  </a:cubicBezTo>
                  <a:cubicBezTo>
                    <a:pt x="37" y="2302"/>
                    <a:pt x="90" y="2338"/>
                    <a:pt x="126" y="2409"/>
                  </a:cubicBezTo>
                  <a:cubicBezTo>
                    <a:pt x="179" y="2498"/>
                    <a:pt x="233" y="2606"/>
                    <a:pt x="286" y="2695"/>
                  </a:cubicBezTo>
                  <a:cubicBezTo>
                    <a:pt x="1303" y="2570"/>
                    <a:pt x="2303" y="2427"/>
                    <a:pt x="3302" y="2302"/>
                  </a:cubicBezTo>
                  <a:cubicBezTo>
                    <a:pt x="4569" y="1660"/>
                    <a:pt x="5764" y="875"/>
                    <a:pt x="68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3"/>
            <p:cNvSpPr/>
            <p:nvPr/>
          </p:nvSpPr>
          <p:spPr>
            <a:xfrm>
              <a:off x="11575" y="879640"/>
              <a:ext cx="165047" cy="351526"/>
            </a:xfrm>
            <a:custGeom>
              <a:avLst/>
              <a:gdLst/>
              <a:ahLst/>
              <a:cxnLst/>
              <a:rect l="l" t="t" r="r" b="b"/>
              <a:pathLst>
                <a:path w="4197" h="8939" extrusionOk="0">
                  <a:moveTo>
                    <a:pt x="204" y="0"/>
                  </a:moveTo>
                  <a:cubicBezTo>
                    <a:pt x="99" y="0"/>
                    <a:pt x="1" y="67"/>
                    <a:pt x="10" y="201"/>
                  </a:cubicBezTo>
                  <a:cubicBezTo>
                    <a:pt x="331" y="3449"/>
                    <a:pt x="1616" y="6410"/>
                    <a:pt x="3775" y="8873"/>
                  </a:cubicBezTo>
                  <a:cubicBezTo>
                    <a:pt x="3817" y="8919"/>
                    <a:pt x="3865" y="8938"/>
                    <a:pt x="3911" y="8938"/>
                  </a:cubicBezTo>
                  <a:cubicBezTo>
                    <a:pt x="4062" y="8938"/>
                    <a:pt x="4196" y="8733"/>
                    <a:pt x="4060" y="8569"/>
                  </a:cubicBezTo>
                  <a:cubicBezTo>
                    <a:pt x="1990" y="6214"/>
                    <a:pt x="741" y="3324"/>
                    <a:pt x="438" y="201"/>
                  </a:cubicBezTo>
                  <a:cubicBezTo>
                    <a:pt x="420" y="67"/>
                    <a:pt x="309" y="0"/>
                    <a:pt x="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3"/>
            <p:cNvSpPr/>
            <p:nvPr/>
          </p:nvSpPr>
          <p:spPr>
            <a:xfrm>
              <a:off x="-10133" y="824467"/>
              <a:ext cx="24499" cy="38145"/>
            </a:xfrm>
            <a:custGeom>
              <a:avLst/>
              <a:gdLst/>
              <a:ahLst/>
              <a:cxnLst/>
              <a:rect l="l" t="t" r="r" b="b"/>
              <a:pathLst>
                <a:path w="623" h="970" extrusionOk="0">
                  <a:moveTo>
                    <a:pt x="260" y="0"/>
                  </a:moveTo>
                  <a:cubicBezTo>
                    <a:pt x="135" y="0"/>
                    <a:pt x="1" y="103"/>
                    <a:pt x="44" y="266"/>
                  </a:cubicBezTo>
                  <a:cubicBezTo>
                    <a:pt x="80" y="444"/>
                    <a:pt x="133" y="641"/>
                    <a:pt x="187" y="819"/>
                  </a:cubicBezTo>
                  <a:cubicBezTo>
                    <a:pt x="208" y="925"/>
                    <a:pt x="285" y="969"/>
                    <a:pt x="365" y="969"/>
                  </a:cubicBezTo>
                  <a:cubicBezTo>
                    <a:pt x="489" y="969"/>
                    <a:pt x="623" y="863"/>
                    <a:pt x="580" y="712"/>
                  </a:cubicBezTo>
                  <a:cubicBezTo>
                    <a:pt x="544" y="516"/>
                    <a:pt x="490" y="337"/>
                    <a:pt x="437" y="141"/>
                  </a:cubicBezTo>
                  <a:cubicBezTo>
                    <a:pt x="416" y="43"/>
                    <a:pt x="340" y="0"/>
                    <a:pt x="2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3"/>
            <p:cNvSpPr/>
            <p:nvPr/>
          </p:nvSpPr>
          <p:spPr>
            <a:xfrm>
              <a:off x="266283" y="276630"/>
              <a:ext cx="174406" cy="236029"/>
            </a:xfrm>
            <a:custGeom>
              <a:avLst/>
              <a:gdLst/>
              <a:ahLst/>
              <a:cxnLst/>
              <a:rect l="l" t="t" r="r" b="b"/>
              <a:pathLst>
                <a:path w="4435" h="6002" extrusionOk="0">
                  <a:moveTo>
                    <a:pt x="326" y="1"/>
                  </a:moveTo>
                  <a:cubicBezTo>
                    <a:pt x="156" y="1"/>
                    <a:pt x="0" y="210"/>
                    <a:pt x="170" y="351"/>
                  </a:cubicBezTo>
                  <a:cubicBezTo>
                    <a:pt x="1954" y="1796"/>
                    <a:pt x="3257" y="3652"/>
                    <a:pt x="3989" y="5847"/>
                  </a:cubicBezTo>
                  <a:cubicBezTo>
                    <a:pt x="4017" y="5955"/>
                    <a:pt x="4101" y="6002"/>
                    <a:pt x="4186" y="6002"/>
                  </a:cubicBezTo>
                  <a:cubicBezTo>
                    <a:pt x="4310" y="6002"/>
                    <a:pt x="4434" y="5899"/>
                    <a:pt x="4381" y="5740"/>
                  </a:cubicBezTo>
                  <a:cubicBezTo>
                    <a:pt x="3649" y="3474"/>
                    <a:pt x="2311" y="1547"/>
                    <a:pt x="456" y="48"/>
                  </a:cubicBezTo>
                  <a:cubicBezTo>
                    <a:pt x="415" y="15"/>
                    <a:pt x="370"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3"/>
            <p:cNvSpPr/>
            <p:nvPr/>
          </p:nvSpPr>
          <p:spPr>
            <a:xfrm>
              <a:off x="249059" y="1178274"/>
              <a:ext cx="63589" cy="65240"/>
            </a:xfrm>
            <a:custGeom>
              <a:avLst/>
              <a:gdLst/>
              <a:ahLst/>
              <a:cxnLst/>
              <a:rect l="l" t="t" r="r" b="b"/>
              <a:pathLst>
                <a:path w="1617" h="1659" extrusionOk="0">
                  <a:moveTo>
                    <a:pt x="1412" y="1"/>
                  </a:moveTo>
                  <a:cubicBezTo>
                    <a:pt x="1303" y="1"/>
                    <a:pt x="1188" y="72"/>
                    <a:pt x="1179" y="208"/>
                  </a:cubicBezTo>
                  <a:cubicBezTo>
                    <a:pt x="1143" y="726"/>
                    <a:pt x="751" y="1136"/>
                    <a:pt x="251" y="1243"/>
                  </a:cubicBezTo>
                  <a:cubicBezTo>
                    <a:pt x="0" y="1293"/>
                    <a:pt x="79" y="1658"/>
                    <a:pt x="311" y="1658"/>
                  </a:cubicBezTo>
                  <a:cubicBezTo>
                    <a:pt x="326" y="1658"/>
                    <a:pt x="342" y="1657"/>
                    <a:pt x="358" y="1653"/>
                  </a:cubicBezTo>
                  <a:cubicBezTo>
                    <a:pt x="1054" y="1493"/>
                    <a:pt x="1554" y="904"/>
                    <a:pt x="1607" y="208"/>
                  </a:cubicBezTo>
                  <a:cubicBezTo>
                    <a:pt x="1616" y="68"/>
                    <a:pt x="1517" y="1"/>
                    <a:pt x="1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3"/>
            <p:cNvSpPr/>
            <p:nvPr/>
          </p:nvSpPr>
          <p:spPr>
            <a:xfrm>
              <a:off x="-512903" y="130262"/>
              <a:ext cx="1033579" cy="1203856"/>
            </a:xfrm>
            <a:custGeom>
              <a:avLst/>
              <a:gdLst/>
              <a:ahLst/>
              <a:cxnLst/>
              <a:rect l="l" t="t" r="r" b="b"/>
              <a:pathLst>
                <a:path w="26283" h="30613" extrusionOk="0">
                  <a:moveTo>
                    <a:pt x="19467" y="12209"/>
                  </a:moveTo>
                  <a:lnTo>
                    <a:pt x="19467" y="12209"/>
                  </a:lnTo>
                  <a:cubicBezTo>
                    <a:pt x="18700" y="12584"/>
                    <a:pt x="17968" y="13066"/>
                    <a:pt x="17343" y="13672"/>
                  </a:cubicBezTo>
                  <a:cubicBezTo>
                    <a:pt x="16880" y="13708"/>
                    <a:pt x="16416" y="13762"/>
                    <a:pt x="15970" y="13833"/>
                  </a:cubicBezTo>
                  <a:cubicBezTo>
                    <a:pt x="16059" y="13530"/>
                    <a:pt x="16184" y="13226"/>
                    <a:pt x="16326" y="12941"/>
                  </a:cubicBezTo>
                  <a:cubicBezTo>
                    <a:pt x="17361" y="12655"/>
                    <a:pt x="18414" y="12423"/>
                    <a:pt x="19467" y="12209"/>
                  </a:cubicBezTo>
                  <a:close/>
                  <a:moveTo>
                    <a:pt x="24748" y="11513"/>
                  </a:moveTo>
                  <a:lnTo>
                    <a:pt x="24748" y="11513"/>
                  </a:lnTo>
                  <a:cubicBezTo>
                    <a:pt x="23624" y="12388"/>
                    <a:pt x="22429" y="13173"/>
                    <a:pt x="21162" y="13815"/>
                  </a:cubicBezTo>
                  <a:cubicBezTo>
                    <a:pt x="20163" y="13940"/>
                    <a:pt x="19163" y="14083"/>
                    <a:pt x="18146" y="14208"/>
                  </a:cubicBezTo>
                  <a:cubicBezTo>
                    <a:pt x="18093" y="14119"/>
                    <a:pt x="18039" y="14011"/>
                    <a:pt x="17986" y="13922"/>
                  </a:cubicBezTo>
                  <a:cubicBezTo>
                    <a:pt x="17950" y="13851"/>
                    <a:pt x="17897" y="13815"/>
                    <a:pt x="17861" y="13780"/>
                  </a:cubicBezTo>
                  <a:cubicBezTo>
                    <a:pt x="18914" y="12834"/>
                    <a:pt x="20216" y="12263"/>
                    <a:pt x="21590" y="11853"/>
                  </a:cubicBezTo>
                  <a:cubicBezTo>
                    <a:pt x="22643" y="11710"/>
                    <a:pt x="23695" y="11585"/>
                    <a:pt x="24748" y="11513"/>
                  </a:cubicBezTo>
                  <a:close/>
                  <a:moveTo>
                    <a:pt x="15791" y="13084"/>
                  </a:moveTo>
                  <a:cubicBezTo>
                    <a:pt x="15684" y="13351"/>
                    <a:pt x="15595" y="13637"/>
                    <a:pt x="15506" y="13922"/>
                  </a:cubicBezTo>
                  <a:cubicBezTo>
                    <a:pt x="15060" y="14011"/>
                    <a:pt x="14614" y="14136"/>
                    <a:pt x="14185" y="14261"/>
                  </a:cubicBezTo>
                  <a:lnTo>
                    <a:pt x="14185" y="13583"/>
                  </a:lnTo>
                  <a:cubicBezTo>
                    <a:pt x="14721" y="13405"/>
                    <a:pt x="15256" y="13244"/>
                    <a:pt x="15791" y="13084"/>
                  </a:cubicBezTo>
                  <a:close/>
                  <a:moveTo>
                    <a:pt x="19895" y="14404"/>
                  </a:moveTo>
                  <a:lnTo>
                    <a:pt x="19895" y="14404"/>
                  </a:lnTo>
                  <a:cubicBezTo>
                    <a:pt x="19449" y="14582"/>
                    <a:pt x="18985" y="14761"/>
                    <a:pt x="18539" y="14904"/>
                  </a:cubicBezTo>
                  <a:cubicBezTo>
                    <a:pt x="18485" y="14797"/>
                    <a:pt x="18414" y="14707"/>
                    <a:pt x="18360" y="14600"/>
                  </a:cubicBezTo>
                  <a:lnTo>
                    <a:pt x="19895" y="14404"/>
                  </a:lnTo>
                  <a:close/>
                  <a:moveTo>
                    <a:pt x="13757" y="13708"/>
                  </a:moveTo>
                  <a:lnTo>
                    <a:pt x="13757" y="14404"/>
                  </a:lnTo>
                  <a:cubicBezTo>
                    <a:pt x="13204" y="14618"/>
                    <a:pt x="12651" y="14850"/>
                    <a:pt x="12116" y="15136"/>
                  </a:cubicBezTo>
                  <a:cubicBezTo>
                    <a:pt x="11759" y="14957"/>
                    <a:pt x="11402" y="14814"/>
                    <a:pt x="11009" y="14725"/>
                  </a:cubicBezTo>
                  <a:cubicBezTo>
                    <a:pt x="11919" y="14368"/>
                    <a:pt x="12829" y="14029"/>
                    <a:pt x="13757" y="13708"/>
                  </a:cubicBezTo>
                  <a:close/>
                  <a:moveTo>
                    <a:pt x="10331" y="15011"/>
                  </a:moveTo>
                  <a:cubicBezTo>
                    <a:pt x="10367" y="15028"/>
                    <a:pt x="10403" y="15046"/>
                    <a:pt x="10438" y="15046"/>
                  </a:cubicBezTo>
                  <a:cubicBezTo>
                    <a:pt x="10867" y="15100"/>
                    <a:pt x="11277" y="15207"/>
                    <a:pt x="11652" y="15385"/>
                  </a:cubicBezTo>
                  <a:cubicBezTo>
                    <a:pt x="11473" y="15492"/>
                    <a:pt x="11313" y="15599"/>
                    <a:pt x="11134" y="15707"/>
                  </a:cubicBezTo>
                  <a:cubicBezTo>
                    <a:pt x="11027" y="15778"/>
                    <a:pt x="10974" y="15849"/>
                    <a:pt x="10956" y="15956"/>
                  </a:cubicBezTo>
                  <a:cubicBezTo>
                    <a:pt x="10884" y="16010"/>
                    <a:pt x="10831" y="16099"/>
                    <a:pt x="10813" y="16188"/>
                  </a:cubicBezTo>
                  <a:cubicBezTo>
                    <a:pt x="10360" y="16109"/>
                    <a:pt x="9906" y="16075"/>
                    <a:pt x="9451" y="16075"/>
                  </a:cubicBezTo>
                  <a:cubicBezTo>
                    <a:pt x="8886" y="16075"/>
                    <a:pt x="8318" y="16127"/>
                    <a:pt x="7744" y="16206"/>
                  </a:cubicBezTo>
                  <a:cubicBezTo>
                    <a:pt x="8601" y="15778"/>
                    <a:pt x="9457" y="15385"/>
                    <a:pt x="10331" y="15011"/>
                  </a:cubicBezTo>
                  <a:close/>
                  <a:moveTo>
                    <a:pt x="11045" y="17277"/>
                  </a:moveTo>
                  <a:cubicBezTo>
                    <a:pt x="11063" y="17348"/>
                    <a:pt x="11081" y="17419"/>
                    <a:pt x="11081" y="17473"/>
                  </a:cubicBezTo>
                  <a:cubicBezTo>
                    <a:pt x="9796" y="17812"/>
                    <a:pt x="8547" y="18133"/>
                    <a:pt x="7280" y="18401"/>
                  </a:cubicBezTo>
                  <a:cubicBezTo>
                    <a:pt x="8476" y="17865"/>
                    <a:pt x="9725" y="17509"/>
                    <a:pt x="11045" y="17277"/>
                  </a:cubicBezTo>
                  <a:close/>
                  <a:moveTo>
                    <a:pt x="13791" y="853"/>
                  </a:moveTo>
                  <a:cubicBezTo>
                    <a:pt x="19239" y="853"/>
                    <a:pt x="24151" y="4910"/>
                    <a:pt x="25319" y="10639"/>
                  </a:cubicBezTo>
                  <a:cubicBezTo>
                    <a:pt x="17076" y="11121"/>
                    <a:pt x="9029" y="13887"/>
                    <a:pt x="2159" y="18472"/>
                  </a:cubicBezTo>
                  <a:cubicBezTo>
                    <a:pt x="964" y="15724"/>
                    <a:pt x="1517" y="12156"/>
                    <a:pt x="2302" y="9372"/>
                  </a:cubicBezTo>
                  <a:cubicBezTo>
                    <a:pt x="3301" y="5786"/>
                    <a:pt x="5567" y="3591"/>
                    <a:pt x="8850" y="2003"/>
                  </a:cubicBezTo>
                  <a:cubicBezTo>
                    <a:pt x="10488" y="1215"/>
                    <a:pt x="12164" y="853"/>
                    <a:pt x="13791" y="853"/>
                  </a:cubicBezTo>
                  <a:close/>
                  <a:moveTo>
                    <a:pt x="9424" y="16498"/>
                  </a:moveTo>
                  <a:cubicBezTo>
                    <a:pt x="9914" y="16498"/>
                    <a:pt x="10406" y="16538"/>
                    <a:pt x="10902" y="16634"/>
                  </a:cubicBezTo>
                  <a:cubicBezTo>
                    <a:pt x="10920" y="16706"/>
                    <a:pt x="10938" y="16795"/>
                    <a:pt x="10956" y="16866"/>
                  </a:cubicBezTo>
                  <a:lnTo>
                    <a:pt x="10938" y="16866"/>
                  </a:lnTo>
                  <a:cubicBezTo>
                    <a:pt x="9100" y="17187"/>
                    <a:pt x="7387" y="17794"/>
                    <a:pt x="5746" y="18668"/>
                  </a:cubicBezTo>
                  <a:cubicBezTo>
                    <a:pt x="4836" y="18811"/>
                    <a:pt x="3926" y="18900"/>
                    <a:pt x="2980" y="18936"/>
                  </a:cubicBezTo>
                  <a:cubicBezTo>
                    <a:pt x="4140" y="18187"/>
                    <a:pt x="5335" y="17473"/>
                    <a:pt x="6567" y="16813"/>
                  </a:cubicBezTo>
                  <a:cubicBezTo>
                    <a:pt x="7522" y="16648"/>
                    <a:pt x="8469" y="16498"/>
                    <a:pt x="9424" y="16498"/>
                  </a:cubicBezTo>
                  <a:close/>
                  <a:moveTo>
                    <a:pt x="17361" y="14511"/>
                  </a:moveTo>
                  <a:cubicBezTo>
                    <a:pt x="18753" y="17027"/>
                    <a:pt x="20091" y="19578"/>
                    <a:pt x="21358" y="22183"/>
                  </a:cubicBezTo>
                  <a:cubicBezTo>
                    <a:pt x="22197" y="23861"/>
                    <a:pt x="22946" y="25342"/>
                    <a:pt x="22090" y="27215"/>
                  </a:cubicBezTo>
                  <a:cubicBezTo>
                    <a:pt x="21465" y="28571"/>
                    <a:pt x="19859" y="29677"/>
                    <a:pt x="18378" y="29766"/>
                  </a:cubicBezTo>
                  <a:cubicBezTo>
                    <a:pt x="18324" y="29770"/>
                    <a:pt x="18270" y="29771"/>
                    <a:pt x="18217" y="29771"/>
                  </a:cubicBezTo>
                  <a:cubicBezTo>
                    <a:pt x="15905" y="29771"/>
                    <a:pt x="14509" y="26799"/>
                    <a:pt x="13864" y="25003"/>
                  </a:cubicBezTo>
                  <a:cubicBezTo>
                    <a:pt x="12865" y="22237"/>
                    <a:pt x="12365" y="19204"/>
                    <a:pt x="11687" y="16349"/>
                  </a:cubicBezTo>
                  <a:cubicBezTo>
                    <a:pt x="13418" y="15260"/>
                    <a:pt x="15309" y="14654"/>
                    <a:pt x="17361" y="14511"/>
                  </a:cubicBezTo>
                  <a:close/>
                  <a:moveTo>
                    <a:pt x="14124" y="1"/>
                  </a:moveTo>
                  <a:cubicBezTo>
                    <a:pt x="12374" y="1"/>
                    <a:pt x="10608" y="373"/>
                    <a:pt x="8940" y="1058"/>
                  </a:cubicBezTo>
                  <a:cubicBezTo>
                    <a:pt x="5442" y="2503"/>
                    <a:pt x="3016" y="4823"/>
                    <a:pt x="1713" y="8391"/>
                  </a:cubicBezTo>
                  <a:cubicBezTo>
                    <a:pt x="571" y="11603"/>
                    <a:pt x="0" y="16028"/>
                    <a:pt x="1571" y="19186"/>
                  </a:cubicBezTo>
                  <a:cubicBezTo>
                    <a:pt x="1588" y="19257"/>
                    <a:pt x="1606" y="19311"/>
                    <a:pt x="1642" y="19364"/>
                  </a:cubicBezTo>
                  <a:cubicBezTo>
                    <a:pt x="1624" y="19578"/>
                    <a:pt x="1767" y="19810"/>
                    <a:pt x="2052" y="19810"/>
                  </a:cubicBezTo>
                  <a:cubicBezTo>
                    <a:pt x="5264" y="19810"/>
                    <a:pt x="8190" y="19097"/>
                    <a:pt x="11277" y="18294"/>
                  </a:cubicBezTo>
                  <a:cubicBezTo>
                    <a:pt x="11901" y="21238"/>
                    <a:pt x="12472" y="24289"/>
                    <a:pt x="13793" y="26965"/>
                  </a:cubicBezTo>
                  <a:cubicBezTo>
                    <a:pt x="14615" y="28660"/>
                    <a:pt x="16212" y="30613"/>
                    <a:pt x="18260" y="30613"/>
                  </a:cubicBezTo>
                  <a:cubicBezTo>
                    <a:pt x="18433" y="30613"/>
                    <a:pt x="18609" y="30599"/>
                    <a:pt x="18789" y="30569"/>
                  </a:cubicBezTo>
                  <a:cubicBezTo>
                    <a:pt x="21322" y="30159"/>
                    <a:pt x="23892" y="27483"/>
                    <a:pt x="23303" y="24771"/>
                  </a:cubicBezTo>
                  <a:cubicBezTo>
                    <a:pt x="22946" y="23058"/>
                    <a:pt x="21947" y="21452"/>
                    <a:pt x="21162" y="19882"/>
                  </a:cubicBezTo>
                  <a:cubicBezTo>
                    <a:pt x="20448" y="18472"/>
                    <a:pt x="19699" y="17063"/>
                    <a:pt x="18949" y="15653"/>
                  </a:cubicBezTo>
                  <a:cubicBezTo>
                    <a:pt x="21608" y="14761"/>
                    <a:pt x="23963" y="13280"/>
                    <a:pt x="26122" y="11496"/>
                  </a:cubicBezTo>
                  <a:cubicBezTo>
                    <a:pt x="26265" y="11353"/>
                    <a:pt x="26283" y="11192"/>
                    <a:pt x="26229" y="11067"/>
                  </a:cubicBezTo>
                  <a:cubicBezTo>
                    <a:pt x="26229" y="11014"/>
                    <a:pt x="26229" y="10978"/>
                    <a:pt x="26229" y="10925"/>
                  </a:cubicBezTo>
                  <a:cubicBezTo>
                    <a:pt x="25622" y="7231"/>
                    <a:pt x="23535" y="4020"/>
                    <a:pt x="20466" y="1914"/>
                  </a:cubicBezTo>
                  <a:cubicBezTo>
                    <a:pt x="18532" y="598"/>
                    <a:pt x="16341" y="1"/>
                    <a:pt x="1412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 name="Google Shape;337;p13"/>
          <p:cNvGrpSpPr/>
          <p:nvPr/>
        </p:nvGrpSpPr>
        <p:grpSpPr>
          <a:xfrm>
            <a:off x="8398534" y="103885"/>
            <a:ext cx="988295" cy="1014625"/>
            <a:chOff x="8095121" y="-207949"/>
            <a:chExt cx="1595825" cy="1638342"/>
          </a:xfrm>
        </p:grpSpPr>
        <p:grpSp>
          <p:nvGrpSpPr>
            <p:cNvPr id="338" name="Google Shape;338;p13"/>
            <p:cNvGrpSpPr/>
            <p:nvPr/>
          </p:nvGrpSpPr>
          <p:grpSpPr>
            <a:xfrm rot="-2264766">
              <a:off x="8376220" y="-24641"/>
              <a:ext cx="1033628" cy="1271725"/>
              <a:chOff x="8713775" y="1167925"/>
              <a:chExt cx="720425" cy="886375"/>
            </a:xfrm>
          </p:grpSpPr>
          <p:sp>
            <p:nvSpPr>
              <p:cNvPr id="339" name="Google Shape;339;p13"/>
              <p:cNvSpPr/>
              <p:nvPr/>
            </p:nvSpPr>
            <p:spPr>
              <a:xfrm>
                <a:off x="8713775" y="1167925"/>
                <a:ext cx="720425" cy="886375"/>
              </a:xfrm>
              <a:custGeom>
                <a:avLst/>
                <a:gdLst/>
                <a:ahLst/>
                <a:cxnLst/>
                <a:rect l="l" t="t" r="r" b="b"/>
                <a:pathLst>
                  <a:path w="28817" h="35455" extrusionOk="0">
                    <a:moveTo>
                      <a:pt x="12436" y="1535"/>
                    </a:moveTo>
                    <a:cubicBezTo>
                      <a:pt x="13864" y="1535"/>
                      <a:pt x="15024" y="2695"/>
                      <a:pt x="15024" y="4122"/>
                    </a:cubicBezTo>
                    <a:lnTo>
                      <a:pt x="15024" y="7959"/>
                    </a:lnTo>
                    <a:cubicBezTo>
                      <a:pt x="14827" y="7959"/>
                      <a:pt x="14613" y="7941"/>
                      <a:pt x="14399" y="7941"/>
                    </a:cubicBezTo>
                    <a:cubicBezTo>
                      <a:pt x="14221" y="7941"/>
                      <a:pt x="14042" y="7941"/>
                      <a:pt x="13864" y="7959"/>
                    </a:cubicBezTo>
                    <a:lnTo>
                      <a:pt x="13864" y="5175"/>
                    </a:lnTo>
                    <a:cubicBezTo>
                      <a:pt x="13882" y="4890"/>
                      <a:pt x="13917" y="3551"/>
                      <a:pt x="12990" y="2945"/>
                    </a:cubicBezTo>
                    <a:cubicBezTo>
                      <a:pt x="12707" y="2765"/>
                      <a:pt x="12396" y="2668"/>
                      <a:pt x="12045" y="2668"/>
                    </a:cubicBezTo>
                    <a:cubicBezTo>
                      <a:pt x="11908" y="2668"/>
                      <a:pt x="11765" y="2683"/>
                      <a:pt x="11616" y="2713"/>
                    </a:cubicBezTo>
                    <a:lnTo>
                      <a:pt x="11616" y="1660"/>
                    </a:lnTo>
                    <a:cubicBezTo>
                      <a:pt x="11883" y="1571"/>
                      <a:pt x="12169" y="1535"/>
                      <a:pt x="12436" y="1535"/>
                    </a:cubicBezTo>
                    <a:close/>
                    <a:moveTo>
                      <a:pt x="7869" y="10314"/>
                    </a:moveTo>
                    <a:lnTo>
                      <a:pt x="7869" y="10314"/>
                    </a:lnTo>
                    <a:cubicBezTo>
                      <a:pt x="7744" y="10457"/>
                      <a:pt x="7619" y="10617"/>
                      <a:pt x="7512" y="10778"/>
                    </a:cubicBezTo>
                    <a:cubicBezTo>
                      <a:pt x="5799" y="13151"/>
                      <a:pt x="5781" y="16898"/>
                      <a:pt x="7476" y="21947"/>
                    </a:cubicBezTo>
                    <a:cubicBezTo>
                      <a:pt x="8119" y="23856"/>
                      <a:pt x="8565" y="25748"/>
                      <a:pt x="8957" y="27425"/>
                    </a:cubicBezTo>
                    <a:cubicBezTo>
                      <a:pt x="9171" y="28281"/>
                      <a:pt x="9368" y="29084"/>
                      <a:pt x="9564" y="29834"/>
                    </a:cubicBezTo>
                    <a:cubicBezTo>
                      <a:pt x="9921" y="31207"/>
                      <a:pt x="10367" y="32599"/>
                      <a:pt x="11116" y="33670"/>
                    </a:cubicBezTo>
                    <a:cubicBezTo>
                      <a:pt x="10884" y="33741"/>
                      <a:pt x="10670" y="33795"/>
                      <a:pt x="10438" y="33812"/>
                    </a:cubicBezTo>
                    <a:cubicBezTo>
                      <a:pt x="10297" y="33831"/>
                      <a:pt x="10161" y="33840"/>
                      <a:pt x="10029" y="33840"/>
                    </a:cubicBezTo>
                    <a:cubicBezTo>
                      <a:pt x="7859" y="33840"/>
                      <a:pt x="6881" y="31360"/>
                      <a:pt x="5299" y="26818"/>
                    </a:cubicBezTo>
                    <a:cubicBezTo>
                      <a:pt x="4871" y="25551"/>
                      <a:pt x="4407" y="24249"/>
                      <a:pt x="3854" y="22857"/>
                    </a:cubicBezTo>
                    <a:cubicBezTo>
                      <a:pt x="1963" y="18057"/>
                      <a:pt x="1588" y="14632"/>
                      <a:pt x="2748" y="12687"/>
                    </a:cubicBezTo>
                    <a:cubicBezTo>
                      <a:pt x="3729" y="11027"/>
                      <a:pt x="5692" y="10581"/>
                      <a:pt x="7494" y="10349"/>
                    </a:cubicBezTo>
                    <a:cubicBezTo>
                      <a:pt x="7637" y="10332"/>
                      <a:pt x="7762" y="10332"/>
                      <a:pt x="7869" y="10314"/>
                    </a:cubicBezTo>
                    <a:close/>
                    <a:moveTo>
                      <a:pt x="20930" y="10314"/>
                    </a:moveTo>
                    <a:lnTo>
                      <a:pt x="20930" y="10314"/>
                    </a:lnTo>
                    <a:cubicBezTo>
                      <a:pt x="21054" y="10332"/>
                      <a:pt x="21179" y="10332"/>
                      <a:pt x="21304" y="10349"/>
                    </a:cubicBezTo>
                    <a:cubicBezTo>
                      <a:pt x="23106" y="10581"/>
                      <a:pt x="25087" y="11027"/>
                      <a:pt x="26068" y="12687"/>
                    </a:cubicBezTo>
                    <a:cubicBezTo>
                      <a:pt x="27228" y="14632"/>
                      <a:pt x="26853" y="18057"/>
                      <a:pt x="24944" y="22857"/>
                    </a:cubicBezTo>
                    <a:cubicBezTo>
                      <a:pt x="24409" y="24249"/>
                      <a:pt x="23945" y="25551"/>
                      <a:pt x="23517" y="26818"/>
                    </a:cubicBezTo>
                    <a:cubicBezTo>
                      <a:pt x="21936" y="31360"/>
                      <a:pt x="20957" y="33840"/>
                      <a:pt x="18787" y="33840"/>
                    </a:cubicBezTo>
                    <a:cubicBezTo>
                      <a:pt x="18655" y="33840"/>
                      <a:pt x="18519" y="33831"/>
                      <a:pt x="18378" y="33812"/>
                    </a:cubicBezTo>
                    <a:cubicBezTo>
                      <a:pt x="18146" y="33795"/>
                      <a:pt x="17914" y="33741"/>
                      <a:pt x="17700" y="33670"/>
                    </a:cubicBezTo>
                    <a:cubicBezTo>
                      <a:pt x="17861" y="33438"/>
                      <a:pt x="18003" y="33188"/>
                      <a:pt x="18146" y="32920"/>
                    </a:cubicBezTo>
                    <a:cubicBezTo>
                      <a:pt x="18878" y="31511"/>
                      <a:pt x="19324" y="29619"/>
                      <a:pt x="19841" y="27425"/>
                    </a:cubicBezTo>
                    <a:cubicBezTo>
                      <a:pt x="20252" y="25748"/>
                      <a:pt x="20698" y="23856"/>
                      <a:pt x="21340" y="21947"/>
                    </a:cubicBezTo>
                    <a:cubicBezTo>
                      <a:pt x="23017" y="16898"/>
                      <a:pt x="23017" y="13151"/>
                      <a:pt x="21304" y="10778"/>
                    </a:cubicBezTo>
                    <a:cubicBezTo>
                      <a:pt x="21197" y="10617"/>
                      <a:pt x="21072" y="10457"/>
                      <a:pt x="20930" y="10314"/>
                    </a:cubicBezTo>
                    <a:close/>
                    <a:moveTo>
                      <a:pt x="14399" y="9475"/>
                    </a:moveTo>
                    <a:cubicBezTo>
                      <a:pt x="17111" y="9475"/>
                      <a:pt x="19020" y="10225"/>
                      <a:pt x="20055" y="11670"/>
                    </a:cubicBezTo>
                    <a:cubicBezTo>
                      <a:pt x="21465" y="13615"/>
                      <a:pt x="21393" y="16916"/>
                      <a:pt x="19877" y="21448"/>
                    </a:cubicBezTo>
                    <a:cubicBezTo>
                      <a:pt x="19217" y="23428"/>
                      <a:pt x="18753" y="25355"/>
                      <a:pt x="18360" y="27068"/>
                    </a:cubicBezTo>
                    <a:cubicBezTo>
                      <a:pt x="17272" y="31564"/>
                      <a:pt x="16612" y="33920"/>
                      <a:pt x="14399" y="33920"/>
                    </a:cubicBezTo>
                    <a:cubicBezTo>
                      <a:pt x="12811" y="33920"/>
                      <a:pt x="11937" y="32742"/>
                      <a:pt x="11045" y="29441"/>
                    </a:cubicBezTo>
                    <a:cubicBezTo>
                      <a:pt x="10848" y="28710"/>
                      <a:pt x="10652" y="27907"/>
                      <a:pt x="10456" y="27068"/>
                    </a:cubicBezTo>
                    <a:cubicBezTo>
                      <a:pt x="10046" y="25355"/>
                      <a:pt x="9599" y="23428"/>
                      <a:pt x="8939" y="21448"/>
                    </a:cubicBezTo>
                    <a:cubicBezTo>
                      <a:pt x="7405" y="16916"/>
                      <a:pt x="7351" y="13615"/>
                      <a:pt x="8761" y="11670"/>
                    </a:cubicBezTo>
                    <a:cubicBezTo>
                      <a:pt x="9796" y="10225"/>
                      <a:pt x="11705" y="9475"/>
                      <a:pt x="14399" y="9475"/>
                    </a:cubicBezTo>
                    <a:close/>
                    <a:moveTo>
                      <a:pt x="12436" y="1"/>
                    </a:moveTo>
                    <a:cubicBezTo>
                      <a:pt x="11758" y="1"/>
                      <a:pt x="11080" y="161"/>
                      <a:pt x="10492" y="482"/>
                    </a:cubicBezTo>
                    <a:cubicBezTo>
                      <a:pt x="10242" y="625"/>
                      <a:pt x="10081" y="875"/>
                      <a:pt x="10081" y="1160"/>
                    </a:cubicBezTo>
                    <a:lnTo>
                      <a:pt x="10081" y="3819"/>
                    </a:lnTo>
                    <a:cubicBezTo>
                      <a:pt x="10081" y="4105"/>
                      <a:pt x="10224" y="4354"/>
                      <a:pt x="10456" y="4497"/>
                    </a:cubicBezTo>
                    <a:cubicBezTo>
                      <a:pt x="10585" y="4562"/>
                      <a:pt x="10724" y="4598"/>
                      <a:pt x="10859" y="4598"/>
                    </a:cubicBezTo>
                    <a:cubicBezTo>
                      <a:pt x="10986" y="4598"/>
                      <a:pt x="11111" y="4566"/>
                      <a:pt x="11223" y="4497"/>
                    </a:cubicBezTo>
                    <a:cubicBezTo>
                      <a:pt x="11646" y="4267"/>
                      <a:pt x="11912" y="4211"/>
                      <a:pt x="12049" y="4211"/>
                    </a:cubicBezTo>
                    <a:cubicBezTo>
                      <a:pt x="12102" y="4211"/>
                      <a:pt x="12136" y="4219"/>
                      <a:pt x="12151" y="4229"/>
                    </a:cubicBezTo>
                    <a:cubicBezTo>
                      <a:pt x="12258" y="4301"/>
                      <a:pt x="12347" y="4729"/>
                      <a:pt x="12329" y="5068"/>
                    </a:cubicBezTo>
                    <a:cubicBezTo>
                      <a:pt x="12329" y="5104"/>
                      <a:pt x="12329" y="5122"/>
                      <a:pt x="12329" y="5139"/>
                    </a:cubicBezTo>
                    <a:lnTo>
                      <a:pt x="12329" y="8101"/>
                    </a:lnTo>
                    <a:cubicBezTo>
                      <a:pt x="11419" y="8244"/>
                      <a:pt x="10599" y="8476"/>
                      <a:pt x="9885" y="8815"/>
                    </a:cubicBezTo>
                    <a:cubicBezTo>
                      <a:pt x="9475" y="8751"/>
                      <a:pt x="9108" y="8723"/>
                      <a:pt x="8741" y="8723"/>
                    </a:cubicBezTo>
                    <a:cubicBezTo>
                      <a:pt x="8293" y="8723"/>
                      <a:pt x="7845" y="8764"/>
                      <a:pt x="7316" y="8833"/>
                    </a:cubicBezTo>
                    <a:cubicBezTo>
                      <a:pt x="5264" y="9083"/>
                      <a:pt x="2748" y="9671"/>
                      <a:pt x="1428" y="11902"/>
                    </a:cubicBezTo>
                    <a:cubicBezTo>
                      <a:pt x="0" y="14311"/>
                      <a:pt x="321" y="18075"/>
                      <a:pt x="2427" y="23428"/>
                    </a:cubicBezTo>
                    <a:cubicBezTo>
                      <a:pt x="2962" y="24784"/>
                      <a:pt x="3408" y="26069"/>
                      <a:pt x="3854" y="27318"/>
                    </a:cubicBezTo>
                    <a:cubicBezTo>
                      <a:pt x="4675" y="29655"/>
                      <a:pt x="5371" y="31689"/>
                      <a:pt x="6316" y="33117"/>
                    </a:cubicBezTo>
                    <a:cubicBezTo>
                      <a:pt x="7316" y="34633"/>
                      <a:pt x="8529" y="35383"/>
                      <a:pt x="10028" y="35383"/>
                    </a:cubicBezTo>
                    <a:cubicBezTo>
                      <a:pt x="10224" y="35383"/>
                      <a:pt x="10420" y="35365"/>
                      <a:pt x="10634" y="35347"/>
                    </a:cubicBezTo>
                    <a:cubicBezTo>
                      <a:pt x="11205" y="35276"/>
                      <a:pt x="11758" y="35097"/>
                      <a:pt x="12276" y="34847"/>
                    </a:cubicBezTo>
                    <a:cubicBezTo>
                      <a:pt x="12847" y="35222"/>
                      <a:pt x="13543" y="35454"/>
                      <a:pt x="14399" y="35454"/>
                    </a:cubicBezTo>
                    <a:cubicBezTo>
                      <a:pt x="15220" y="35454"/>
                      <a:pt x="15916" y="35258"/>
                      <a:pt x="16540" y="34847"/>
                    </a:cubicBezTo>
                    <a:cubicBezTo>
                      <a:pt x="17058" y="35097"/>
                      <a:pt x="17611" y="35276"/>
                      <a:pt x="18182" y="35347"/>
                    </a:cubicBezTo>
                    <a:cubicBezTo>
                      <a:pt x="18396" y="35365"/>
                      <a:pt x="18592" y="35383"/>
                      <a:pt x="18788" y="35383"/>
                    </a:cubicBezTo>
                    <a:cubicBezTo>
                      <a:pt x="20287" y="35383"/>
                      <a:pt x="21501" y="34633"/>
                      <a:pt x="22500" y="33117"/>
                    </a:cubicBezTo>
                    <a:cubicBezTo>
                      <a:pt x="23445" y="31689"/>
                      <a:pt x="24141" y="29655"/>
                      <a:pt x="24962" y="27318"/>
                    </a:cubicBezTo>
                    <a:cubicBezTo>
                      <a:pt x="25390" y="26069"/>
                      <a:pt x="25836" y="24784"/>
                      <a:pt x="26372" y="23428"/>
                    </a:cubicBezTo>
                    <a:cubicBezTo>
                      <a:pt x="28495" y="18075"/>
                      <a:pt x="28816" y="14311"/>
                      <a:pt x="27389" y="11902"/>
                    </a:cubicBezTo>
                    <a:cubicBezTo>
                      <a:pt x="26068" y="9671"/>
                      <a:pt x="23552" y="9083"/>
                      <a:pt x="21501" y="8833"/>
                    </a:cubicBezTo>
                    <a:cubicBezTo>
                      <a:pt x="20971" y="8764"/>
                      <a:pt x="20523" y="8723"/>
                      <a:pt x="20072" y="8723"/>
                    </a:cubicBezTo>
                    <a:cubicBezTo>
                      <a:pt x="19703" y="8723"/>
                      <a:pt x="19332" y="8751"/>
                      <a:pt x="18913" y="8815"/>
                    </a:cubicBezTo>
                    <a:cubicBezTo>
                      <a:pt x="18235" y="8494"/>
                      <a:pt x="17450" y="8244"/>
                      <a:pt x="16576" y="8101"/>
                    </a:cubicBezTo>
                    <a:lnTo>
                      <a:pt x="16576" y="4122"/>
                    </a:lnTo>
                    <a:cubicBezTo>
                      <a:pt x="16576" y="1839"/>
                      <a:pt x="14720" y="1"/>
                      <a:pt x="124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3"/>
              <p:cNvSpPr/>
              <p:nvPr/>
            </p:nvSpPr>
            <p:spPr>
              <a:xfrm>
                <a:off x="8753475" y="1425750"/>
                <a:ext cx="238225" cy="588200"/>
              </a:xfrm>
              <a:custGeom>
                <a:avLst/>
                <a:gdLst/>
                <a:ahLst/>
                <a:cxnLst/>
                <a:rect l="l" t="t" r="r" b="b"/>
                <a:pathLst>
                  <a:path w="9529" h="23528" extrusionOk="0">
                    <a:moveTo>
                      <a:pt x="6281" y="1"/>
                    </a:moveTo>
                    <a:lnTo>
                      <a:pt x="6281" y="1"/>
                    </a:lnTo>
                    <a:cubicBezTo>
                      <a:pt x="6174" y="19"/>
                      <a:pt x="6049" y="19"/>
                      <a:pt x="5906" y="36"/>
                    </a:cubicBezTo>
                    <a:cubicBezTo>
                      <a:pt x="4104" y="268"/>
                      <a:pt x="2141" y="714"/>
                      <a:pt x="1160" y="2374"/>
                    </a:cubicBezTo>
                    <a:cubicBezTo>
                      <a:pt x="0" y="4319"/>
                      <a:pt x="375" y="7744"/>
                      <a:pt x="2266" y="12544"/>
                    </a:cubicBezTo>
                    <a:cubicBezTo>
                      <a:pt x="2819" y="13936"/>
                      <a:pt x="3283" y="15238"/>
                      <a:pt x="3711" y="16505"/>
                    </a:cubicBezTo>
                    <a:cubicBezTo>
                      <a:pt x="5293" y="21047"/>
                      <a:pt x="6271" y="23527"/>
                      <a:pt x="8441" y="23527"/>
                    </a:cubicBezTo>
                    <a:cubicBezTo>
                      <a:pt x="8573" y="23527"/>
                      <a:pt x="8709" y="23518"/>
                      <a:pt x="8850" y="23499"/>
                    </a:cubicBezTo>
                    <a:cubicBezTo>
                      <a:pt x="9082" y="23482"/>
                      <a:pt x="9296" y="23428"/>
                      <a:pt x="9528" y="23357"/>
                    </a:cubicBezTo>
                    <a:cubicBezTo>
                      <a:pt x="8779" y="22286"/>
                      <a:pt x="8333" y="20894"/>
                      <a:pt x="7976" y="19521"/>
                    </a:cubicBezTo>
                    <a:cubicBezTo>
                      <a:pt x="7780" y="18771"/>
                      <a:pt x="7583" y="17968"/>
                      <a:pt x="7369" y="17112"/>
                    </a:cubicBezTo>
                    <a:cubicBezTo>
                      <a:pt x="6977" y="15435"/>
                      <a:pt x="6531" y="13543"/>
                      <a:pt x="5888" y="11634"/>
                    </a:cubicBezTo>
                    <a:cubicBezTo>
                      <a:pt x="4193" y="6585"/>
                      <a:pt x="4211" y="2838"/>
                      <a:pt x="5924" y="465"/>
                    </a:cubicBezTo>
                    <a:cubicBezTo>
                      <a:pt x="6031" y="304"/>
                      <a:pt x="6156" y="144"/>
                      <a:pt x="6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3"/>
              <p:cNvSpPr/>
              <p:nvPr/>
            </p:nvSpPr>
            <p:spPr>
              <a:xfrm>
                <a:off x="9004150" y="1206300"/>
                <a:ext cx="85225" cy="160600"/>
              </a:xfrm>
              <a:custGeom>
                <a:avLst/>
                <a:gdLst/>
                <a:ahLst/>
                <a:cxnLst/>
                <a:rect l="l" t="t" r="r" b="b"/>
                <a:pathLst>
                  <a:path w="3409" h="6424" extrusionOk="0">
                    <a:moveTo>
                      <a:pt x="821" y="0"/>
                    </a:moveTo>
                    <a:cubicBezTo>
                      <a:pt x="554" y="0"/>
                      <a:pt x="268" y="36"/>
                      <a:pt x="1" y="125"/>
                    </a:cubicBezTo>
                    <a:lnTo>
                      <a:pt x="1" y="1178"/>
                    </a:lnTo>
                    <a:cubicBezTo>
                      <a:pt x="150" y="1148"/>
                      <a:pt x="293" y="1133"/>
                      <a:pt x="430" y="1133"/>
                    </a:cubicBezTo>
                    <a:cubicBezTo>
                      <a:pt x="781" y="1133"/>
                      <a:pt x="1092" y="1230"/>
                      <a:pt x="1375" y="1410"/>
                    </a:cubicBezTo>
                    <a:cubicBezTo>
                      <a:pt x="2302" y="2016"/>
                      <a:pt x="2267" y="3355"/>
                      <a:pt x="2249" y="3640"/>
                    </a:cubicBezTo>
                    <a:lnTo>
                      <a:pt x="2249" y="6424"/>
                    </a:lnTo>
                    <a:cubicBezTo>
                      <a:pt x="2427" y="6406"/>
                      <a:pt x="2606" y="6406"/>
                      <a:pt x="2784" y="6406"/>
                    </a:cubicBezTo>
                    <a:cubicBezTo>
                      <a:pt x="2998" y="6406"/>
                      <a:pt x="3212" y="6424"/>
                      <a:pt x="3409" y="6424"/>
                    </a:cubicBezTo>
                    <a:lnTo>
                      <a:pt x="3409" y="2587"/>
                    </a:lnTo>
                    <a:cubicBezTo>
                      <a:pt x="3409" y="1160"/>
                      <a:pt x="2249" y="0"/>
                      <a:pt x="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3"/>
              <p:cNvSpPr/>
              <p:nvPr/>
            </p:nvSpPr>
            <p:spPr>
              <a:xfrm>
                <a:off x="8897550" y="1404800"/>
                <a:ext cx="352850" cy="611125"/>
              </a:xfrm>
              <a:custGeom>
                <a:avLst/>
                <a:gdLst/>
                <a:ahLst/>
                <a:cxnLst/>
                <a:rect l="l" t="t" r="r" b="b"/>
                <a:pathLst>
                  <a:path w="14114" h="24445" extrusionOk="0">
                    <a:moveTo>
                      <a:pt x="7048" y="0"/>
                    </a:moveTo>
                    <a:cubicBezTo>
                      <a:pt x="4354" y="0"/>
                      <a:pt x="2445" y="750"/>
                      <a:pt x="1410" y="2195"/>
                    </a:cubicBezTo>
                    <a:cubicBezTo>
                      <a:pt x="0" y="4140"/>
                      <a:pt x="54" y="7441"/>
                      <a:pt x="1588" y="11973"/>
                    </a:cubicBezTo>
                    <a:cubicBezTo>
                      <a:pt x="2248" y="13953"/>
                      <a:pt x="2695" y="15880"/>
                      <a:pt x="3105" y="17593"/>
                    </a:cubicBezTo>
                    <a:cubicBezTo>
                      <a:pt x="3301" y="18432"/>
                      <a:pt x="3497" y="19235"/>
                      <a:pt x="3694" y="19966"/>
                    </a:cubicBezTo>
                    <a:cubicBezTo>
                      <a:pt x="4586" y="23267"/>
                      <a:pt x="5460" y="24445"/>
                      <a:pt x="7048" y="24445"/>
                    </a:cubicBezTo>
                    <a:cubicBezTo>
                      <a:pt x="9261" y="24445"/>
                      <a:pt x="9921" y="22089"/>
                      <a:pt x="11009" y="17593"/>
                    </a:cubicBezTo>
                    <a:cubicBezTo>
                      <a:pt x="11402" y="15880"/>
                      <a:pt x="11866" y="13953"/>
                      <a:pt x="12526" y="11973"/>
                    </a:cubicBezTo>
                    <a:cubicBezTo>
                      <a:pt x="14042" y="7441"/>
                      <a:pt x="14114" y="4140"/>
                      <a:pt x="12704" y="2195"/>
                    </a:cubicBezTo>
                    <a:cubicBezTo>
                      <a:pt x="11669" y="750"/>
                      <a:pt x="9760" y="0"/>
                      <a:pt x="70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3"/>
              <p:cNvSpPr/>
              <p:nvPr/>
            </p:nvSpPr>
            <p:spPr>
              <a:xfrm>
                <a:off x="9156275" y="1425750"/>
                <a:ext cx="238225" cy="588200"/>
              </a:xfrm>
              <a:custGeom>
                <a:avLst/>
                <a:gdLst/>
                <a:ahLst/>
                <a:cxnLst/>
                <a:rect l="l" t="t" r="r" b="b"/>
                <a:pathLst>
                  <a:path w="9529" h="23528" extrusionOk="0">
                    <a:moveTo>
                      <a:pt x="3230" y="1"/>
                    </a:moveTo>
                    <a:cubicBezTo>
                      <a:pt x="3372" y="144"/>
                      <a:pt x="3497" y="304"/>
                      <a:pt x="3604" y="465"/>
                    </a:cubicBezTo>
                    <a:cubicBezTo>
                      <a:pt x="5317" y="2838"/>
                      <a:pt x="5317" y="6585"/>
                      <a:pt x="3640" y="11634"/>
                    </a:cubicBezTo>
                    <a:cubicBezTo>
                      <a:pt x="2998" y="13543"/>
                      <a:pt x="2552" y="15435"/>
                      <a:pt x="2141" y="17112"/>
                    </a:cubicBezTo>
                    <a:cubicBezTo>
                      <a:pt x="1624" y="19306"/>
                      <a:pt x="1178" y="21198"/>
                      <a:pt x="446" y="22607"/>
                    </a:cubicBezTo>
                    <a:cubicBezTo>
                      <a:pt x="303" y="22875"/>
                      <a:pt x="161" y="23125"/>
                      <a:pt x="0" y="23357"/>
                    </a:cubicBezTo>
                    <a:cubicBezTo>
                      <a:pt x="214" y="23428"/>
                      <a:pt x="446" y="23482"/>
                      <a:pt x="678" y="23499"/>
                    </a:cubicBezTo>
                    <a:cubicBezTo>
                      <a:pt x="819" y="23518"/>
                      <a:pt x="955" y="23527"/>
                      <a:pt x="1087" y="23527"/>
                    </a:cubicBezTo>
                    <a:cubicBezTo>
                      <a:pt x="3255" y="23527"/>
                      <a:pt x="4219" y="21047"/>
                      <a:pt x="5817" y="16505"/>
                    </a:cubicBezTo>
                    <a:cubicBezTo>
                      <a:pt x="6245" y="15238"/>
                      <a:pt x="6709" y="13936"/>
                      <a:pt x="7244" y="12544"/>
                    </a:cubicBezTo>
                    <a:cubicBezTo>
                      <a:pt x="9153" y="7744"/>
                      <a:pt x="9528" y="4319"/>
                      <a:pt x="8368" y="2374"/>
                    </a:cubicBezTo>
                    <a:cubicBezTo>
                      <a:pt x="7387" y="714"/>
                      <a:pt x="5406" y="268"/>
                      <a:pt x="3604" y="36"/>
                    </a:cubicBezTo>
                    <a:cubicBezTo>
                      <a:pt x="3479" y="19"/>
                      <a:pt x="3354" y="19"/>
                      <a:pt x="32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 name="Google Shape;344;p13"/>
            <p:cNvGrpSpPr/>
            <p:nvPr/>
          </p:nvGrpSpPr>
          <p:grpSpPr>
            <a:xfrm rot="-3016385">
              <a:off x="8775969" y="445645"/>
              <a:ext cx="142054" cy="549861"/>
              <a:chOff x="-431500" y="456621"/>
              <a:chExt cx="78099" cy="302331"/>
            </a:xfrm>
          </p:grpSpPr>
          <p:sp>
            <p:nvSpPr>
              <p:cNvPr id="345" name="Google Shape;345;p13"/>
              <p:cNvSpPr/>
              <p:nvPr/>
            </p:nvSpPr>
            <p:spPr>
              <a:xfrm>
                <a:off x="-431500" y="546046"/>
                <a:ext cx="44083" cy="212906"/>
              </a:xfrm>
              <a:custGeom>
                <a:avLst/>
                <a:gdLst/>
                <a:ahLst/>
                <a:cxnLst/>
                <a:rect l="l" t="t" r="r" b="b"/>
                <a:pathLst>
                  <a:path w="1121" h="5414" extrusionOk="0">
                    <a:moveTo>
                      <a:pt x="871" y="0"/>
                    </a:moveTo>
                    <a:cubicBezTo>
                      <a:pt x="788" y="0"/>
                      <a:pt x="707" y="47"/>
                      <a:pt x="678" y="155"/>
                    </a:cubicBezTo>
                    <a:cubicBezTo>
                      <a:pt x="321" y="1850"/>
                      <a:pt x="0" y="3546"/>
                      <a:pt x="393" y="5258"/>
                    </a:cubicBezTo>
                    <a:cubicBezTo>
                      <a:pt x="414" y="5366"/>
                      <a:pt x="494" y="5413"/>
                      <a:pt x="578" y="5413"/>
                    </a:cubicBezTo>
                    <a:cubicBezTo>
                      <a:pt x="702" y="5413"/>
                      <a:pt x="835" y="5311"/>
                      <a:pt x="803" y="5151"/>
                    </a:cubicBezTo>
                    <a:cubicBezTo>
                      <a:pt x="411" y="3510"/>
                      <a:pt x="732" y="1886"/>
                      <a:pt x="1089" y="262"/>
                    </a:cubicBezTo>
                    <a:cubicBezTo>
                      <a:pt x="1120" y="103"/>
                      <a:pt x="994" y="0"/>
                      <a:pt x="8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3"/>
              <p:cNvSpPr/>
              <p:nvPr/>
            </p:nvSpPr>
            <p:spPr>
              <a:xfrm>
                <a:off x="-393197" y="456621"/>
                <a:ext cx="39797" cy="58870"/>
              </a:xfrm>
              <a:custGeom>
                <a:avLst/>
                <a:gdLst/>
                <a:ahLst/>
                <a:cxnLst/>
                <a:rect l="l" t="t" r="r" b="b"/>
                <a:pathLst>
                  <a:path w="1012" h="1497" extrusionOk="0">
                    <a:moveTo>
                      <a:pt x="715" y="0"/>
                    </a:moveTo>
                    <a:cubicBezTo>
                      <a:pt x="650" y="0"/>
                      <a:pt x="586" y="27"/>
                      <a:pt x="543" y="92"/>
                    </a:cubicBezTo>
                    <a:cubicBezTo>
                      <a:pt x="311" y="449"/>
                      <a:pt x="150" y="824"/>
                      <a:pt x="43" y="1234"/>
                    </a:cubicBezTo>
                    <a:cubicBezTo>
                      <a:pt x="1" y="1394"/>
                      <a:pt x="123" y="1496"/>
                      <a:pt x="244" y="1496"/>
                    </a:cubicBezTo>
                    <a:cubicBezTo>
                      <a:pt x="326" y="1496"/>
                      <a:pt x="407" y="1449"/>
                      <a:pt x="436" y="1341"/>
                    </a:cubicBezTo>
                    <a:cubicBezTo>
                      <a:pt x="543" y="966"/>
                      <a:pt x="703" y="627"/>
                      <a:pt x="900" y="306"/>
                    </a:cubicBezTo>
                    <a:cubicBezTo>
                      <a:pt x="1012" y="144"/>
                      <a:pt x="863" y="0"/>
                      <a:pt x="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7" name="Google Shape;347;p13"/>
          <p:cNvGrpSpPr/>
          <p:nvPr/>
        </p:nvGrpSpPr>
        <p:grpSpPr>
          <a:xfrm rot="-2079588">
            <a:off x="8339182" y="4746597"/>
            <a:ext cx="669672" cy="533419"/>
            <a:chOff x="-602987" y="2563895"/>
            <a:chExt cx="640505" cy="510186"/>
          </a:xfrm>
        </p:grpSpPr>
        <p:sp>
          <p:nvSpPr>
            <p:cNvPr id="348" name="Google Shape;348;p13"/>
            <p:cNvSpPr/>
            <p:nvPr/>
          </p:nvSpPr>
          <p:spPr>
            <a:xfrm>
              <a:off x="-602987" y="2563895"/>
              <a:ext cx="640505" cy="510186"/>
            </a:xfrm>
            <a:custGeom>
              <a:avLst/>
              <a:gdLst/>
              <a:ahLst/>
              <a:cxnLst/>
              <a:rect l="l" t="t" r="r" b="b"/>
              <a:pathLst>
                <a:path w="5577" h="4442" extrusionOk="0">
                  <a:moveTo>
                    <a:pt x="2143" y="1"/>
                  </a:moveTo>
                  <a:cubicBezTo>
                    <a:pt x="1373" y="1"/>
                    <a:pt x="443" y="260"/>
                    <a:pt x="90" y="1400"/>
                  </a:cubicBezTo>
                  <a:cubicBezTo>
                    <a:pt x="90" y="1418"/>
                    <a:pt x="81" y="1436"/>
                    <a:pt x="81" y="1454"/>
                  </a:cubicBezTo>
                  <a:cubicBezTo>
                    <a:pt x="54" y="1623"/>
                    <a:pt x="1" y="2435"/>
                    <a:pt x="938" y="2854"/>
                  </a:cubicBezTo>
                  <a:cubicBezTo>
                    <a:pt x="1098" y="2926"/>
                    <a:pt x="1170" y="3104"/>
                    <a:pt x="1107" y="3265"/>
                  </a:cubicBezTo>
                  <a:lnTo>
                    <a:pt x="1009" y="3532"/>
                  </a:lnTo>
                  <a:cubicBezTo>
                    <a:pt x="946" y="3711"/>
                    <a:pt x="1045" y="3907"/>
                    <a:pt x="1223" y="3961"/>
                  </a:cubicBezTo>
                  <a:lnTo>
                    <a:pt x="2820" y="4424"/>
                  </a:lnTo>
                  <a:cubicBezTo>
                    <a:pt x="2853" y="4436"/>
                    <a:pt x="2886" y="4441"/>
                    <a:pt x="2919" y="4441"/>
                  </a:cubicBezTo>
                  <a:cubicBezTo>
                    <a:pt x="3063" y="4441"/>
                    <a:pt x="3194" y="4336"/>
                    <a:pt x="3230" y="4184"/>
                  </a:cubicBezTo>
                  <a:lnTo>
                    <a:pt x="3311" y="3827"/>
                  </a:lnTo>
                  <a:cubicBezTo>
                    <a:pt x="3343" y="3675"/>
                    <a:pt x="3475" y="3573"/>
                    <a:pt x="3631" y="3573"/>
                  </a:cubicBezTo>
                  <a:cubicBezTo>
                    <a:pt x="3649" y="3573"/>
                    <a:pt x="3667" y="3574"/>
                    <a:pt x="3685" y="3577"/>
                  </a:cubicBezTo>
                  <a:cubicBezTo>
                    <a:pt x="3753" y="3587"/>
                    <a:pt x="3830" y="3594"/>
                    <a:pt x="3912" y="3594"/>
                  </a:cubicBezTo>
                  <a:cubicBezTo>
                    <a:pt x="4324" y="3594"/>
                    <a:pt x="4870" y="3413"/>
                    <a:pt x="5130" y="2542"/>
                  </a:cubicBezTo>
                  <a:cubicBezTo>
                    <a:pt x="5576" y="1043"/>
                    <a:pt x="3676" y="294"/>
                    <a:pt x="3212" y="151"/>
                  </a:cubicBezTo>
                  <a:cubicBezTo>
                    <a:pt x="3035" y="100"/>
                    <a:pt x="2620" y="1"/>
                    <a:pt x="2143" y="1"/>
                  </a:cubicBezTo>
                  <a:close/>
                </a:path>
              </a:pathLst>
            </a:cu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3"/>
            <p:cNvSpPr/>
            <p:nvPr/>
          </p:nvSpPr>
          <p:spPr>
            <a:xfrm>
              <a:off x="-222844" y="2847239"/>
              <a:ext cx="99458" cy="156203"/>
            </a:xfrm>
            <a:custGeom>
              <a:avLst/>
              <a:gdLst/>
              <a:ahLst/>
              <a:cxnLst/>
              <a:rect l="l" t="t" r="r" b="b"/>
              <a:pathLst>
                <a:path w="866" h="1360" extrusionOk="0">
                  <a:moveTo>
                    <a:pt x="421" y="0"/>
                  </a:moveTo>
                  <a:cubicBezTo>
                    <a:pt x="330" y="0"/>
                    <a:pt x="242" y="65"/>
                    <a:pt x="224" y="164"/>
                  </a:cubicBezTo>
                  <a:lnTo>
                    <a:pt x="1" y="1360"/>
                  </a:lnTo>
                  <a:lnTo>
                    <a:pt x="286" y="905"/>
                  </a:lnTo>
                  <a:cubicBezTo>
                    <a:pt x="344" y="922"/>
                    <a:pt x="395" y="929"/>
                    <a:pt x="441" y="929"/>
                  </a:cubicBezTo>
                  <a:cubicBezTo>
                    <a:pt x="683" y="929"/>
                    <a:pt x="759" y="726"/>
                    <a:pt x="759" y="726"/>
                  </a:cubicBezTo>
                  <a:cubicBezTo>
                    <a:pt x="866" y="369"/>
                    <a:pt x="705" y="155"/>
                    <a:pt x="536" y="39"/>
                  </a:cubicBezTo>
                  <a:cubicBezTo>
                    <a:pt x="501" y="12"/>
                    <a:pt x="461" y="0"/>
                    <a:pt x="421" y="0"/>
                  </a:cubicBezTo>
                  <a:close/>
                </a:path>
              </a:pathLst>
            </a:cu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3"/>
            <p:cNvSpPr/>
            <p:nvPr/>
          </p:nvSpPr>
          <p:spPr>
            <a:xfrm>
              <a:off x="-519953" y="2772814"/>
              <a:ext cx="104396" cy="161027"/>
            </a:xfrm>
            <a:custGeom>
              <a:avLst/>
              <a:gdLst/>
              <a:ahLst/>
              <a:cxnLst/>
              <a:rect l="l" t="t" r="r" b="b"/>
              <a:pathLst>
                <a:path w="909" h="1402" extrusionOk="0">
                  <a:moveTo>
                    <a:pt x="673" y="0"/>
                  </a:moveTo>
                  <a:cubicBezTo>
                    <a:pt x="669" y="0"/>
                    <a:pt x="665" y="0"/>
                    <a:pt x="661" y="0"/>
                  </a:cubicBezTo>
                  <a:cubicBezTo>
                    <a:pt x="464" y="9"/>
                    <a:pt x="215" y="99"/>
                    <a:pt x="108" y="455"/>
                  </a:cubicBezTo>
                  <a:cubicBezTo>
                    <a:pt x="108" y="455"/>
                    <a:pt x="0" y="803"/>
                    <a:pt x="402" y="919"/>
                  </a:cubicBezTo>
                  <a:lnTo>
                    <a:pt x="393" y="1401"/>
                  </a:lnTo>
                  <a:lnTo>
                    <a:pt x="857" y="277"/>
                  </a:lnTo>
                  <a:cubicBezTo>
                    <a:pt x="909" y="147"/>
                    <a:pt x="818" y="0"/>
                    <a:pt x="673" y="0"/>
                  </a:cubicBezTo>
                  <a:close/>
                </a:path>
              </a:pathLst>
            </a:cu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13"/>
          <p:cNvSpPr txBox="1">
            <a:spLocks noGrp="1"/>
          </p:cNvSpPr>
          <p:nvPr>
            <p:ph type="title"/>
          </p:nvPr>
        </p:nvSpPr>
        <p:spPr>
          <a:xfrm>
            <a:off x="720000" y="392000"/>
            <a:ext cx="7704000" cy="572700"/>
          </a:xfrm>
          <a:prstGeom prst="rect">
            <a:avLst/>
          </a:prstGeom>
        </p:spPr>
        <p:txBody>
          <a:bodyPr spcFirstLastPara="1" wrap="square" lIns="0" tIns="0" rIns="0" bIns="0" anchor="ctr" anchorCtr="0">
            <a:noAutofit/>
          </a:bodyPr>
          <a:lstStyle>
            <a:lvl1pPr lvl="0">
              <a:spcBef>
                <a:spcPts val="0"/>
              </a:spcBef>
              <a:spcAft>
                <a:spcPts val="0"/>
              </a:spcAft>
              <a:buSzPts val="4000"/>
              <a:buNone/>
              <a:defRPr/>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a:endParaRPr/>
          </a:p>
        </p:txBody>
      </p:sp>
      <p:sp>
        <p:nvSpPr>
          <p:cNvPr id="352" name="Google Shape;352;p13"/>
          <p:cNvSpPr txBox="1">
            <a:spLocks noGrp="1"/>
          </p:cNvSpPr>
          <p:nvPr>
            <p:ph type="subTitle" idx="1"/>
          </p:nvPr>
        </p:nvSpPr>
        <p:spPr>
          <a:xfrm>
            <a:off x="1649425" y="1672750"/>
            <a:ext cx="2517900" cy="426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000"/>
              <a:buFont typeface="Titillium Web SemiBold"/>
              <a:buNone/>
              <a:defRPr sz="2200">
                <a:solidFill>
                  <a:schemeClr val="dk2"/>
                </a:solidFill>
                <a:latin typeface="Passion One"/>
                <a:ea typeface="Passion One"/>
                <a:cs typeface="Passion One"/>
                <a:sym typeface="Passion One"/>
              </a:defRPr>
            </a:lvl1pPr>
            <a:lvl2pPr lvl="1"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2pPr>
            <a:lvl3pPr lvl="2"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3pPr>
            <a:lvl4pPr lvl="3"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4pPr>
            <a:lvl5pPr lvl="4"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5pPr>
            <a:lvl6pPr lvl="5"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6pPr>
            <a:lvl7pPr lvl="6"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7pPr>
            <a:lvl8pPr lvl="7"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8pPr>
            <a:lvl9pPr lvl="8"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9pPr>
          </a:lstStyle>
          <a:p>
            <a:endParaRPr/>
          </a:p>
        </p:txBody>
      </p:sp>
      <p:sp>
        <p:nvSpPr>
          <p:cNvPr id="353" name="Google Shape;353;p13"/>
          <p:cNvSpPr txBox="1">
            <a:spLocks noGrp="1"/>
          </p:cNvSpPr>
          <p:nvPr>
            <p:ph type="subTitle" idx="2"/>
          </p:nvPr>
        </p:nvSpPr>
        <p:spPr>
          <a:xfrm>
            <a:off x="1649425" y="2099075"/>
            <a:ext cx="2517900" cy="572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54" name="Google Shape;354;p13"/>
          <p:cNvSpPr txBox="1">
            <a:spLocks noGrp="1"/>
          </p:cNvSpPr>
          <p:nvPr>
            <p:ph type="title" idx="3" hasCustomPrompt="1"/>
          </p:nvPr>
        </p:nvSpPr>
        <p:spPr>
          <a:xfrm>
            <a:off x="720000" y="1520350"/>
            <a:ext cx="751500" cy="999000"/>
          </a:xfrm>
          <a:prstGeom prst="rect">
            <a:avLst/>
          </a:prstGeom>
        </p:spPr>
        <p:txBody>
          <a:bodyPr spcFirstLastPara="1" wrap="square" lIns="0" tIns="0" rIns="0" bIns="0" anchor="ctr" anchorCtr="0">
            <a:noAutofit/>
          </a:bodyPr>
          <a:lstStyle>
            <a:lvl1pPr lvl="0" algn="ctr" rtl="0">
              <a:spcBef>
                <a:spcPts val="0"/>
              </a:spcBef>
              <a:spcAft>
                <a:spcPts val="0"/>
              </a:spcAft>
              <a:buSzPts val="4000"/>
              <a:buNone/>
              <a:defRPr sz="6000">
                <a:solidFill>
                  <a:schemeClr val="accent5"/>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355" name="Google Shape;355;p13"/>
          <p:cNvSpPr txBox="1">
            <a:spLocks noGrp="1"/>
          </p:cNvSpPr>
          <p:nvPr>
            <p:ph type="subTitle" idx="4"/>
          </p:nvPr>
        </p:nvSpPr>
        <p:spPr>
          <a:xfrm>
            <a:off x="1649425" y="3604500"/>
            <a:ext cx="2517900" cy="426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000"/>
              <a:buFont typeface="Titillium Web SemiBold"/>
              <a:buNone/>
              <a:defRPr sz="2200">
                <a:solidFill>
                  <a:schemeClr val="dk2"/>
                </a:solidFill>
                <a:latin typeface="Passion One"/>
                <a:ea typeface="Passion One"/>
                <a:cs typeface="Passion One"/>
                <a:sym typeface="Passion One"/>
              </a:defRPr>
            </a:lvl1pPr>
            <a:lvl2pPr lvl="1"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2pPr>
            <a:lvl3pPr lvl="2"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3pPr>
            <a:lvl4pPr lvl="3"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4pPr>
            <a:lvl5pPr lvl="4"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5pPr>
            <a:lvl6pPr lvl="5"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6pPr>
            <a:lvl7pPr lvl="6"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7pPr>
            <a:lvl8pPr lvl="7"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8pPr>
            <a:lvl9pPr lvl="8"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9pPr>
          </a:lstStyle>
          <a:p>
            <a:endParaRPr/>
          </a:p>
        </p:txBody>
      </p:sp>
      <p:sp>
        <p:nvSpPr>
          <p:cNvPr id="356" name="Google Shape;356;p13"/>
          <p:cNvSpPr txBox="1">
            <a:spLocks noGrp="1"/>
          </p:cNvSpPr>
          <p:nvPr>
            <p:ph type="subTitle" idx="5"/>
          </p:nvPr>
        </p:nvSpPr>
        <p:spPr>
          <a:xfrm>
            <a:off x="1649425" y="4030800"/>
            <a:ext cx="2517900" cy="572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57" name="Google Shape;357;p13"/>
          <p:cNvSpPr txBox="1">
            <a:spLocks noGrp="1"/>
          </p:cNvSpPr>
          <p:nvPr>
            <p:ph type="title" idx="6" hasCustomPrompt="1"/>
          </p:nvPr>
        </p:nvSpPr>
        <p:spPr>
          <a:xfrm>
            <a:off x="720003" y="3452100"/>
            <a:ext cx="751500" cy="999000"/>
          </a:xfrm>
          <a:prstGeom prst="rect">
            <a:avLst/>
          </a:prstGeom>
        </p:spPr>
        <p:txBody>
          <a:bodyPr spcFirstLastPara="1" wrap="square" lIns="0" tIns="0" rIns="0" bIns="0" anchor="ctr" anchorCtr="0">
            <a:noAutofit/>
          </a:bodyPr>
          <a:lstStyle>
            <a:lvl1pPr lvl="0" algn="ctr" rtl="0">
              <a:spcBef>
                <a:spcPts val="0"/>
              </a:spcBef>
              <a:spcAft>
                <a:spcPts val="0"/>
              </a:spcAft>
              <a:buSzPts val="4000"/>
              <a:buNone/>
              <a:defRPr sz="6000">
                <a:solidFill>
                  <a:schemeClr val="accent5"/>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358" name="Google Shape;358;p13"/>
          <p:cNvSpPr txBox="1">
            <a:spLocks noGrp="1"/>
          </p:cNvSpPr>
          <p:nvPr>
            <p:ph type="subTitle" idx="7"/>
          </p:nvPr>
        </p:nvSpPr>
        <p:spPr>
          <a:xfrm>
            <a:off x="5906100" y="1672800"/>
            <a:ext cx="2517900" cy="426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000"/>
              <a:buFont typeface="Titillium Web SemiBold"/>
              <a:buNone/>
              <a:defRPr sz="2200">
                <a:solidFill>
                  <a:schemeClr val="dk2"/>
                </a:solidFill>
                <a:latin typeface="Passion One"/>
                <a:ea typeface="Passion One"/>
                <a:cs typeface="Passion One"/>
                <a:sym typeface="Passion One"/>
              </a:defRPr>
            </a:lvl1pPr>
            <a:lvl2pPr lvl="1"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2pPr>
            <a:lvl3pPr lvl="2"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3pPr>
            <a:lvl4pPr lvl="3"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4pPr>
            <a:lvl5pPr lvl="4"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5pPr>
            <a:lvl6pPr lvl="5"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6pPr>
            <a:lvl7pPr lvl="6"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7pPr>
            <a:lvl8pPr lvl="7"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8pPr>
            <a:lvl9pPr lvl="8"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9pPr>
          </a:lstStyle>
          <a:p>
            <a:endParaRPr/>
          </a:p>
        </p:txBody>
      </p:sp>
      <p:sp>
        <p:nvSpPr>
          <p:cNvPr id="359" name="Google Shape;359;p13"/>
          <p:cNvSpPr txBox="1">
            <a:spLocks noGrp="1"/>
          </p:cNvSpPr>
          <p:nvPr>
            <p:ph type="subTitle" idx="8"/>
          </p:nvPr>
        </p:nvSpPr>
        <p:spPr>
          <a:xfrm>
            <a:off x="5906100" y="2099072"/>
            <a:ext cx="2517900" cy="572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60" name="Google Shape;360;p13"/>
          <p:cNvSpPr txBox="1">
            <a:spLocks noGrp="1"/>
          </p:cNvSpPr>
          <p:nvPr>
            <p:ph type="title" idx="9" hasCustomPrompt="1"/>
          </p:nvPr>
        </p:nvSpPr>
        <p:spPr>
          <a:xfrm>
            <a:off x="4975925" y="1520350"/>
            <a:ext cx="751500" cy="999000"/>
          </a:xfrm>
          <a:prstGeom prst="rect">
            <a:avLst/>
          </a:prstGeom>
        </p:spPr>
        <p:txBody>
          <a:bodyPr spcFirstLastPara="1" wrap="square" lIns="0" tIns="0" rIns="0" bIns="0" anchor="ctr" anchorCtr="0">
            <a:noAutofit/>
          </a:bodyPr>
          <a:lstStyle>
            <a:lvl1pPr lvl="0" algn="ctr" rtl="0">
              <a:spcBef>
                <a:spcPts val="0"/>
              </a:spcBef>
              <a:spcAft>
                <a:spcPts val="0"/>
              </a:spcAft>
              <a:buSzPts val="4000"/>
              <a:buNone/>
              <a:defRPr sz="6000">
                <a:solidFill>
                  <a:schemeClr val="accent5"/>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361" name="Google Shape;361;p13"/>
          <p:cNvSpPr txBox="1">
            <a:spLocks noGrp="1"/>
          </p:cNvSpPr>
          <p:nvPr>
            <p:ph type="subTitle" idx="13"/>
          </p:nvPr>
        </p:nvSpPr>
        <p:spPr>
          <a:xfrm>
            <a:off x="5906100" y="3604499"/>
            <a:ext cx="2517900" cy="426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000"/>
              <a:buFont typeface="Titillium Web SemiBold"/>
              <a:buNone/>
              <a:defRPr sz="2200">
                <a:solidFill>
                  <a:schemeClr val="dk2"/>
                </a:solidFill>
                <a:latin typeface="Passion One"/>
                <a:ea typeface="Passion One"/>
                <a:cs typeface="Passion One"/>
                <a:sym typeface="Passion One"/>
              </a:defRPr>
            </a:lvl1pPr>
            <a:lvl2pPr lvl="1"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2pPr>
            <a:lvl3pPr lvl="2"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3pPr>
            <a:lvl4pPr lvl="3"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4pPr>
            <a:lvl5pPr lvl="4"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5pPr>
            <a:lvl6pPr lvl="5"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6pPr>
            <a:lvl7pPr lvl="6"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7pPr>
            <a:lvl8pPr lvl="7"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8pPr>
            <a:lvl9pPr lvl="8" algn="ctr" rtl="0">
              <a:lnSpc>
                <a:spcPct val="100000"/>
              </a:lnSpc>
              <a:spcBef>
                <a:spcPts val="0"/>
              </a:spcBef>
              <a:spcAft>
                <a:spcPts val="0"/>
              </a:spcAft>
              <a:buSzPts val="2000"/>
              <a:buFont typeface="Titillium Web SemiBold"/>
              <a:buNone/>
              <a:defRPr sz="2000">
                <a:latin typeface="Titillium Web SemiBold"/>
                <a:ea typeface="Titillium Web SemiBold"/>
                <a:cs typeface="Titillium Web SemiBold"/>
                <a:sym typeface="Titillium Web SemiBold"/>
              </a:defRPr>
            </a:lvl9pPr>
          </a:lstStyle>
          <a:p>
            <a:endParaRPr/>
          </a:p>
        </p:txBody>
      </p:sp>
      <p:sp>
        <p:nvSpPr>
          <p:cNvPr id="362" name="Google Shape;362;p13"/>
          <p:cNvSpPr txBox="1">
            <a:spLocks noGrp="1"/>
          </p:cNvSpPr>
          <p:nvPr>
            <p:ph type="subTitle" idx="14"/>
          </p:nvPr>
        </p:nvSpPr>
        <p:spPr>
          <a:xfrm>
            <a:off x="5906100" y="4030799"/>
            <a:ext cx="2517900" cy="572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63" name="Google Shape;363;p13"/>
          <p:cNvSpPr txBox="1">
            <a:spLocks noGrp="1"/>
          </p:cNvSpPr>
          <p:nvPr>
            <p:ph type="title" idx="15" hasCustomPrompt="1"/>
          </p:nvPr>
        </p:nvSpPr>
        <p:spPr>
          <a:xfrm>
            <a:off x="4975925" y="3452100"/>
            <a:ext cx="751500" cy="999000"/>
          </a:xfrm>
          <a:prstGeom prst="rect">
            <a:avLst/>
          </a:prstGeom>
        </p:spPr>
        <p:txBody>
          <a:bodyPr spcFirstLastPara="1" wrap="square" lIns="0" tIns="0" rIns="0" bIns="0" anchor="ctr" anchorCtr="0">
            <a:noAutofit/>
          </a:bodyPr>
          <a:lstStyle>
            <a:lvl1pPr lvl="0" algn="ctr" rtl="0">
              <a:spcBef>
                <a:spcPts val="0"/>
              </a:spcBef>
              <a:spcAft>
                <a:spcPts val="0"/>
              </a:spcAft>
              <a:buSzPts val="4000"/>
              <a:buNone/>
              <a:defRPr sz="6000">
                <a:solidFill>
                  <a:schemeClr val="accent5"/>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92000"/>
            <a:ext cx="7704000" cy="572700"/>
          </a:xfrm>
          <a:prstGeom prst="rect">
            <a:avLst/>
          </a:prstGeom>
          <a:noFill/>
          <a:ln>
            <a:noFill/>
          </a:ln>
        </p:spPr>
        <p:txBody>
          <a:bodyPr spcFirstLastPara="1" wrap="square" lIns="0" tIns="0" rIns="0" bIns="0" anchor="ctr" anchorCtr="0">
            <a:noAutofit/>
          </a:bodyPr>
          <a:lstStyle>
            <a:lvl1pPr lvl="0" algn="ctr">
              <a:spcBef>
                <a:spcPts val="0"/>
              </a:spcBef>
              <a:spcAft>
                <a:spcPts val="0"/>
              </a:spcAft>
              <a:buClr>
                <a:schemeClr val="dk1"/>
              </a:buClr>
              <a:buSzPts val="4000"/>
              <a:buFont typeface="Passion One"/>
              <a:buNone/>
              <a:defRPr sz="4000">
                <a:solidFill>
                  <a:schemeClr val="dk1"/>
                </a:solidFill>
                <a:latin typeface="Passion One"/>
                <a:ea typeface="Passion One"/>
                <a:cs typeface="Passion One"/>
                <a:sym typeface="Passion On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0" tIns="0" rIns="0" bIns="0" anchor="ctr" anchorCtr="0">
            <a:noAutofit/>
          </a:bodyPr>
          <a:lstStyle>
            <a:lvl1pPr marL="457200" lvl="0" indent="-330200">
              <a:lnSpc>
                <a:spcPct val="115000"/>
              </a:lnSpc>
              <a:spcBef>
                <a:spcPts val="0"/>
              </a:spcBef>
              <a:spcAft>
                <a:spcPts val="0"/>
              </a:spcAft>
              <a:buClr>
                <a:schemeClr val="dk1"/>
              </a:buClr>
              <a:buSzPts val="1600"/>
              <a:buFont typeface="Montserrat"/>
              <a:buChar char="●"/>
              <a:defRPr sz="1600">
                <a:solidFill>
                  <a:schemeClr val="dk1"/>
                </a:solidFill>
                <a:latin typeface="Montserrat"/>
                <a:ea typeface="Montserrat"/>
                <a:cs typeface="Montserrat"/>
                <a:sym typeface="Montserrat"/>
              </a:defRPr>
            </a:lvl1pPr>
            <a:lvl2pPr marL="914400" lvl="1" indent="-330200">
              <a:lnSpc>
                <a:spcPct val="115000"/>
              </a:lnSpc>
              <a:spcBef>
                <a:spcPts val="1600"/>
              </a:spcBef>
              <a:spcAft>
                <a:spcPts val="0"/>
              </a:spcAft>
              <a:buClr>
                <a:schemeClr val="dk1"/>
              </a:buClr>
              <a:buSzPts val="1600"/>
              <a:buFont typeface="Montserrat"/>
              <a:buChar char="○"/>
              <a:defRPr sz="1600">
                <a:solidFill>
                  <a:schemeClr val="dk1"/>
                </a:solidFill>
                <a:latin typeface="Montserrat"/>
                <a:ea typeface="Montserrat"/>
                <a:cs typeface="Montserrat"/>
                <a:sym typeface="Montserrat"/>
              </a:defRPr>
            </a:lvl2pPr>
            <a:lvl3pPr marL="1371600" lvl="2" indent="-330200">
              <a:lnSpc>
                <a:spcPct val="115000"/>
              </a:lnSpc>
              <a:spcBef>
                <a:spcPts val="1600"/>
              </a:spcBef>
              <a:spcAft>
                <a:spcPts val="0"/>
              </a:spcAft>
              <a:buClr>
                <a:schemeClr val="dk1"/>
              </a:buClr>
              <a:buSzPts val="1600"/>
              <a:buFont typeface="Montserrat"/>
              <a:buChar char="■"/>
              <a:defRPr sz="1600">
                <a:solidFill>
                  <a:schemeClr val="dk1"/>
                </a:solidFill>
                <a:latin typeface="Montserrat"/>
                <a:ea typeface="Montserrat"/>
                <a:cs typeface="Montserrat"/>
                <a:sym typeface="Montserrat"/>
              </a:defRPr>
            </a:lvl3pPr>
            <a:lvl4pPr marL="1828800" lvl="3" indent="-330200">
              <a:lnSpc>
                <a:spcPct val="115000"/>
              </a:lnSpc>
              <a:spcBef>
                <a:spcPts val="1600"/>
              </a:spcBef>
              <a:spcAft>
                <a:spcPts val="0"/>
              </a:spcAft>
              <a:buClr>
                <a:schemeClr val="dk1"/>
              </a:buClr>
              <a:buSzPts val="1600"/>
              <a:buFont typeface="Montserrat"/>
              <a:buChar char="●"/>
              <a:defRPr sz="1600">
                <a:solidFill>
                  <a:schemeClr val="dk1"/>
                </a:solidFill>
                <a:latin typeface="Montserrat"/>
                <a:ea typeface="Montserrat"/>
                <a:cs typeface="Montserrat"/>
                <a:sym typeface="Montserrat"/>
              </a:defRPr>
            </a:lvl4pPr>
            <a:lvl5pPr marL="2286000" lvl="4" indent="-330200">
              <a:lnSpc>
                <a:spcPct val="115000"/>
              </a:lnSpc>
              <a:spcBef>
                <a:spcPts val="1600"/>
              </a:spcBef>
              <a:spcAft>
                <a:spcPts val="0"/>
              </a:spcAft>
              <a:buClr>
                <a:schemeClr val="dk1"/>
              </a:buClr>
              <a:buSzPts val="1600"/>
              <a:buFont typeface="Montserrat"/>
              <a:buChar char="○"/>
              <a:defRPr sz="1600">
                <a:solidFill>
                  <a:schemeClr val="dk1"/>
                </a:solidFill>
                <a:latin typeface="Montserrat"/>
                <a:ea typeface="Montserrat"/>
                <a:cs typeface="Montserrat"/>
                <a:sym typeface="Montserrat"/>
              </a:defRPr>
            </a:lvl5pPr>
            <a:lvl6pPr marL="2743200" lvl="5" indent="-330200">
              <a:lnSpc>
                <a:spcPct val="115000"/>
              </a:lnSpc>
              <a:spcBef>
                <a:spcPts val="1600"/>
              </a:spcBef>
              <a:spcAft>
                <a:spcPts val="0"/>
              </a:spcAft>
              <a:buClr>
                <a:schemeClr val="dk1"/>
              </a:buClr>
              <a:buSzPts val="1600"/>
              <a:buFont typeface="Montserrat"/>
              <a:buChar char="■"/>
              <a:defRPr sz="1600">
                <a:solidFill>
                  <a:schemeClr val="dk1"/>
                </a:solidFill>
                <a:latin typeface="Montserrat"/>
                <a:ea typeface="Montserrat"/>
                <a:cs typeface="Montserrat"/>
                <a:sym typeface="Montserrat"/>
              </a:defRPr>
            </a:lvl6pPr>
            <a:lvl7pPr marL="3200400" lvl="6" indent="-330200">
              <a:lnSpc>
                <a:spcPct val="115000"/>
              </a:lnSpc>
              <a:spcBef>
                <a:spcPts val="1600"/>
              </a:spcBef>
              <a:spcAft>
                <a:spcPts val="0"/>
              </a:spcAft>
              <a:buClr>
                <a:schemeClr val="dk1"/>
              </a:buClr>
              <a:buSzPts val="1600"/>
              <a:buFont typeface="Montserrat"/>
              <a:buChar char="●"/>
              <a:defRPr sz="1600">
                <a:solidFill>
                  <a:schemeClr val="dk1"/>
                </a:solidFill>
                <a:latin typeface="Montserrat"/>
                <a:ea typeface="Montserrat"/>
                <a:cs typeface="Montserrat"/>
                <a:sym typeface="Montserrat"/>
              </a:defRPr>
            </a:lvl7pPr>
            <a:lvl8pPr marL="3657600" lvl="7" indent="-330200">
              <a:lnSpc>
                <a:spcPct val="115000"/>
              </a:lnSpc>
              <a:spcBef>
                <a:spcPts val="1600"/>
              </a:spcBef>
              <a:spcAft>
                <a:spcPts val="0"/>
              </a:spcAft>
              <a:buClr>
                <a:schemeClr val="dk1"/>
              </a:buClr>
              <a:buSzPts val="1600"/>
              <a:buFont typeface="Montserrat"/>
              <a:buChar char="○"/>
              <a:defRPr sz="1600">
                <a:solidFill>
                  <a:schemeClr val="dk1"/>
                </a:solidFill>
                <a:latin typeface="Montserrat"/>
                <a:ea typeface="Montserrat"/>
                <a:cs typeface="Montserrat"/>
                <a:sym typeface="Montserrat"/>
              </a:defRPr>
            </a:lvl8pPr>
            <a:lvl9pPr marL="4114800" lvl="8" indent="-330200">
              <a:lnSpc>
                <a:spcPct val="115000"/>
              </a:lnSpc>
              <a:spcBef>
                <a:spcPts val="1600"/>
              </a:spcBef>
              <a:spcAft>
                <a:spcPts val="1600"/>
              </a:spcAft>
              <a:buClr>
                <a:schemeClr val="dk1"/>
              </a:buClr>
              <a:buSzPts val="1600"/>
              <a:buFont typeface="Montserrat"/>
              <a:buChar char="■"/>
              <a:defRPr sz="1600">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5" r:id="rId6"/>
    <p:sldLayoutId id="2147483657" r:id="rId7"/>
    <p:sldLayoutId id="2147483658" r:id="rId8"/>
    <p:sldLayoutId id="2147483659" r:id="rId9"/>
    <p:sldLayoutId id="2147483660" r:id="rId10"/>
    <p:sldLayoutId id="2147483661" r:id="rId11"/>
    <p:sldLayoutId id="214748366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1.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24"/>
          <p:cNvSpPr txBox="1">
            <a:spLocks noGrp="1"/>
          </p:cNvSpPr>
          <p:nvPr>
            <p:ph type="ctrTitle"/>
          </p:nvPr>
        </p:nvSpPr>
        <p:spPr>
          <a:xfrm>
            <a:off x="668111" y="918388"/>
            <a:ext cx="6802800" cy="1867200"/>
          </a:xfrm>
          <a:prstGeom prst="rect">
            <a:avLst/>
          </a:prstGeom>
        </p:spPr>
        <p:txBody>
          <a:bodyPr spcFirstLastPara="1" wrap="square" lIns="0" tIns="0" rIns="0" bIns="0" anchor="ctr" anchorCtr="0">
            <a:noAutofit/>
          </a:bodyPr>
          <a:lstStyle/>
          <a:p>
            <a:pPr marL="0" lvl="0" indent="0" algn="l" rtl="0">
              <a:lnSpc>
                <a:spcPct val="80000"/>
              </a:lnSpc>
              <a:spcBef>
                <a:spcPts val="0"/>
              </a:spcBef>
              <a:spcAft>
                <a:spcPts val="0"/>
              </a:spcAft>
              <a:buNone/>
            </a:pPr>
            <a:r>
              <a:rPr lang="en" sz="5300" b="0" dirty="0">
                <a:latin typeface="Passion One"/>
                <a:ea typeface="Passion One"/>
                <a:cs typeface="Passion One"/>
                <a:sym typeface="Passion One"/>
              </a:rPr>
              <a:t>CS 321 PROJECT</a:t>
            </a:r>
            <a:r>
              <a:rPr lang="en" sz="5800" b="0" dirty="0">
                <a:solidFill>
                  <a:srgbClr val="481F10"/>
                </a:solidFill>
                <a:latin typeface="Passion One"/>
                <a:ea typeface="Passion One"/>
                <a:cs typeface="Passion One"/>
                <a:sym typeface="Passion One"/>
              </a:rPr>
              <a:t> </a:t>
            </a:r>
            <a:r>
              <a:rPr lang="en" sz="9000" dirty="0">
                <a:solidFill>
                  <a:schemeClr val="dk2"/>
                </a:solidFill>
              </a:rPr>
              <a:t>OREGANO’S</a:t>
            </a:r>
            <a:endParaRPr sz="9000" b="0" dirty="0">
              <a:solidFill>
                <a:schemeClr val="dk2"/>
              </a:solidFill>
              <a:latin typeface="Passion One"/>
              <a:ea typeface="Passion One"/>
              <a:cs typeface="Passion One"/>
              <a:sym typeface="Passion One"/>
            </a:endParaRPr>
          </a:p>
        </p:txBody>
      </p:sp>
      <p:sp>
        <p:nvSpPr>
          <p:cNvPr id="634" name="Google Shape;634;p24"/>
          <p:cNvSpPr txBox="1">
            <a:spLocks noGrp="1"/>
          </p:cNvSpPr>
          <p:nvPr>
            <p:ph type="subTitle" idx="1"/>
          </p:nvPr>
        </p:nvSpPr>
        <p:spPr>
          <a:xfrm>
            <a:off x="4888716" y="215802"/>
            <a:ext cx="5656500" cy="580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Group 2 – Section 6F9</a:t>
            </a:r>
            <a:endParaRPr dirty="0"/>
          </a:p>
        </p:txBody>
      </p:sp>
      <p:grpSp>
        <p:nvGrpSpPr>
          <p:cNvPr id="635" name="Google Shape;635;p24"/>
          <p:cNvGrpSpPr/>
          <p:nvPr/>
        </p:nvGrpSpPr>
        <p:grpSpPr>
          <a:xfrm>
            <a:off x="6704706" y="486521"/>
            <a:ext cx="2457934" cy="4048498"/>
            <a:chOff x="6689905" y="486521"/>
            <a:chExt cx="2457934" cy="4048498"/>
          </a:xfrm>
        </p:grpSpPr>
        <p:sp>
          <p:nvSpPr>
            <p:cNvPr id="636" name="Google Shape;636;p24"/>
            <p:cNvSpPr/>
            <p:nvPr/>
          </p:nvSpPr>
          <p:spPr>
            <a:xfrm>
              <a:off x="7735938" y="646662"/>
              <a:ext cx="1370919" cy="732678"/>
            </a:xfrm>
            <a:custGeom>
              <a:avLst/>
              <a:gdLst/>
              <a:ahLst/>
              <a:cxnLst/>
              <a:rect l="l" t="t" r="r" b="b"/>
              <a:pathLst>
                <a:path w="17629" h="9422" extrusionOk="0">
                  <a:moveTo>
                    <a:pt x="17629" y="1"/>
                  </a:moveTo>
                  <a:cubicBezTo>
                    <a:pt x="10724" y="1"/>
                    <a:pt x="4488" y="2828"/>
                    <a:pt x="1" y="7378"/>
                  </a:cubicBezTo>
                  <a:lnTo>
                    <a:pt x="2035" y="9421"/>
                  </a:lnTo>
                  <a:cubicBezTo>
                    <a:pt x="6005" y="5389"/>
                    <a:pt x="11518" y="2882"/>
                    <a:pt x="17629" y="2882"/>
                  </a:cubicBezTo>
                  <a:lnTo>
                    <a:pt x="17629" y="1"/>
                  </a:lnTo>
                  <a:close/>
                </a:path>
              </a:pathLst>
            </a:custGeom>
            <a:solidFill>
              <a:srgbClr val="F1A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7" name="Google Shape;637;p24"/>
            <p:cNvSpPr/>
            <p:nvPr/>
          </p:nvSpPr>
          <p:spPr>
            <a:xfrm>
              <a:off x="7693633" y="608480"/>
              <a:ext cx="1451406" cy="808963"/>
            </a:xfrm>
            <a:custGeom>
              <a:avLst/>
              <a:gdLst/>
              <a:ahLst/>
              <a:cxnLst/>
              <a:rect l="l" t="t" r="r" b="b"/>
              <a:pathLst>
                <a:path w="18664" h="10403" extrusionOk="0">
                  <a:moveTo>
                    <a:pt x="17682" y="991"/>
                  </a:moveTo>
                  <a:lnTo>
                    <a:pt x="17682" y="2882"/>
                  </a:lnTo>
                  <a:cubicBezTo>
                    <a:pt x="11991" y="3007"/>
                    <a:pt x="6665" y="5237"/>
                    <a:pt x="2579" y="9216"/>
                  </a:cubicBezTo>
                  <a:lnTo>
                    <a:pt x="1241" y="7878"/>
                  </a:lnTo>
                  <a:cubicBezTo>
                    <a:pt x="5674" y="3542"/>
                    <a:pt x="11482" y="1107"/>
                    <a:pt x="17682" y="991"/>
                  </a:cubicBezTo>
                  <a:close/>
                  <a:moveTo>
                    <a:pt x="18173" y="1"/>
                  </a:moveTo>
                  <a:cubicBezTo>
                    <a:pt x="11357" y="1"/>
                    <a:pt x="4979" y="2677"/>
                    <a:pt x="188" y="7530"/>
                  </a:cubicBezTo>
                  <a:cubicBezTo>
                    <a:pt x="1" y="7718"/>
                    <a:pt x="1" y="8030"/>
                    <a:pt x="197" y="8217"/>
                  </a:cubicBezTo>
                  <a:lnTo>
                    <a:pt x="2231" y="10260"/>
                  </a:lnTo>
                  <a:cubicBezTo>
                    <a:pt x="2320" y="10349"/>
                    <a:pt x="2445" y="10403"/>
                    <a:pt x="2579" y="10403"/>
                  </a:cubicBezTo>
                  <a:cubicBezTo>
                    <a:pt x="2713" y="10403"/>
                    <a:pt x="2838" y="10349"/>
                    <a:pt x="2927" y="10251"/>
                  </a:cubicBezTo>
                  <a:cubicBezTo>
                    <a:pt x="6986" y="6130"/>
                    <a:pt x="12392" y="3864"/>
                    <a:pt x="18173" y="3864"/>
                  </a:cubicBezTo>
                  <a:cubicBezTo>
                    <a:pt x="18440" y="3864"/>
                    <a:pt x="18663" y="3641"/>
                    <a:pt x="18663" y="3373"/>
                  </a:cubicBezTo>
                  <a:lnTo>
                    <a:pt x="18663" y="492"/>
                  </a:lnTo>
                  <a:cubicBezTo>
                    <a:pt x="18663" y="224"/>
                    <a:pt x="18440" y="1"/>
                    <a:pt x="18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8" name="Google Shape;638;p24"/>
            <p:cNvSpPr/>
            <p:nvPr/>
          </p:nvSpPr>
          <p:spPr>
            <a:xfrm>
              <a:off x="7894112" y="870695"/>
              <a:ext cx="1212745" cy="1720573"/>
            </a:xfrm>
            <a:custGeom>
              <a:avLst/>
              <a:gdLst/>
              <a:ahLst/>
              <a:cxnLst/>
              <a:rect l="l" t="t" r="r" b="b"/>
              <a:pathLst>
                <a:path w="15595" h="22126" extrusionOk="0">
                  <a:moveTo>
                    <a:pt x="15595" y="1"/>
                  </a:moveTo>
                  <a:cubicBezTo>
                    <a:pt x="9484" y="1"/>
                    <a:pt x="3971" y="2508"/>
                    <a:pt x="1" y="6540"/>
                  </a:cubicBezTo>
                  <a:lnTo>
                    <a:pt x="15595" y="22125"/>
                  </a:lnTo>
                  <a:lnTo>
                    <a:pt x="155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9" name="Google Shape;639;p24"/>
            <p:cNvSpPr/>
            <p:nvPr/>
          </p:nvSpPr>
          <p:spPr>
            <a:xfrm>
              <a:off x="7851807" y="832592"/>
              <a:ext cx="1293232" cy="1796780"/>
            </a:xfrm>
            <a:custGeom>
              <a:avLst/>
              <a:gdLst/>
              <a:ahLst/>
              <a:cxnLst/>
              <a:rect l="l" t="t" r="r" b="b"/>
              <a:pathLst>
                <a:path w="16630" h="23106" extrusionOk="0">
                  <a:moveTo>
                    <a:pt x="15648" y="991"/>
                  </a:moveTo>
                  <a:lnTo>
                    <a:pt x="15648" y="21437"/>
                  </a:lnTo>
                  <a:lnTo>
                    <a:pt x="1241" y="7030"/>
                  </a:lnTo>
                  <a:cubicBezTo>
                    <a:pt x="5139" y="3239"/>
                    <a:pt x="10215" y="1107"/>
                    <a:pt x="15648" y="991"/>
                  </a:cubicBezTo>
                  <a:close/>
                  <a:moveTo>
                    <a:pt x="16139" y="0"/>
                  </a:moveTo>
                  <a:cubicBezTo>
                    <a:pt x="10099" y="0"/>
                    <a:pt x="4434" y="2373"/>
                    <a:pt x="197" y="6682"/>
                  </a:cubicBezTo>
                  <a:cubicBezTo>
                    <a:pt x="1" y="6878"/>
                    <a:pt x="10" y="7182"/>
                    <a:pt x="197" y="7378"/>
                  </a:cubicBezTo>
                  <a:lnTo>
                    <a:pt x="15791" y="22963"/>
                  </a:lnTo>
                  <a:cubicBezTo>
                    <a:pt x="15880" y="23061"/>
                    <a:pt x="16005" y="23106"/>
                    <a:pt x="16139" y="23106"/>
                  </a:cubicBezTo>
                  <a:cubicBezTo>
                    <a:pt x="16201" y="23106"/>
                    <a:pt x="16264" y="23097"/>
                    <a:pt x="16326" y="23070"/>
                  </a:cubicBezTo>
                  <a:cubicBezTo>
                    <a:pt x="16505" y="22999"/>
                    <a:pt x="16629" y="22820"/>
                    <a:pt x="16629" y="22615"/>
                  </a:cubicBezTo>
                  <a:lnTo>
                    <a:pt x="16629" y="491"/>
                  </a:lnTo>
                  <a:cubicBezTo>
                    <a:pt x="16629" y="214"/>
                    <a:pt x="16406" y="0"/>
                    <a:pt x="16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0" name="Google Shape;640;p24"/>
            <p:cNvSpPr/>
            <p:nvPr/>
          </p:nvSpPr>
          <p:spPr>
            <a:xfrm>
              <a:off x="7181629" y="1220393"/>
              <a:ext cx="712561" cy="1370875"/>
            </a:xfrm>
            <a:custGeom>
              <a:avLst/>
              <a:gdLst/>
              <a:ahLst/>
              <a:cxnLst/>
              <a:rect l="l" t="t" r="r" b="b"/>
              <a:pathLst>
                <a:path w="9163" h="17629" extrusionOk="0">
                  <a:moveTo>
                    <a:pt x="7129" y="0"/>
                  </a:moveTo>
                  <a:cubicBezTo>
                    <a:pt x="2722" y="4470"/>
                    <a:pt x="1" y="10607"/>
                    <a:pt x="1" y="17378"/>
                  </a:cubicBezTo>
                  <a:cubicBezTo>
                    <a:pt x="1" y="17467"/>
                    <a:pt x="1" y="17548"/>
                    <a:pt x="1" y="17628"/>
                  </a:cubicBezTo>
                  <a:lnTo>
                    <a:pt x="2882" y="17628"/>
                  </a:lnTo>
                  <a:cubicBezTo>
                    <a:pt x="2882" y="17548"/>
                    <a:pt x="2873" y="17467"/>
                    <a:pt x="2873" y="17378"/>
                  </a:cubicBezTo>
                  <a:cubicBezTo>
                    <a:pt x="2873" y="11401"/>
                    <a:pt x="5273" y="5986"/>
                    <a:pt x="9163" y="2043"/>
                  </a:cubicBezTo>
                  <a:lnTo>
                    <a:pt x="7129" y="0"/>
                  </a:lnTo>
                  <a:close/>
                </a:path>
              </a:pathLst>
            </a:custGeom>
            <a:solidFill>
              <a:srgbClr val="F1A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1" name="Google Shape;641;p24"/>
            <p:cNvSpPr/>
            <p:nvPr/>
          </p:nvSpPr>
          <p:spPr>
            <a:xfrm>
              <a:off x="7143524" y="1182212"/>
              <a:ext cx="792348" cy="1447160"/>
            </a:xfrm>
            <a:custGeom>
              <a:avLst/>
              <a:gdLst/>
              <a:ahLst/>
              <a:cxnLst/>
              <a:rect l="l" t="t" r="r" b="b"/>
              <a:pathLst>
                <a:path w="10189" h="18610" extrusionOk="0">
                  <a:moveTo>
                    <a:pt x="7619" y="1196"/>
                  </a:moveTo>
                  <a:lnTo>
                    <a:pt x="8966" y="2534"/>
                  </a:lnTo>
                  <a:cubicBezTo>
                    <a:pt x="5085" y="6647"/>
                    <a:pt x="2935" y="11981"/>
                    <a:pt x="2873" y="17628"/>
                  </a:cubicBezTo>
                  <a:lnTo>
                    <a:pt x="982" y="17628"/>
                  </a:lnTo>
                  <a:cubicBezTo>
                    <a:pt x="1035" y="11473"/>
                    <a:pt x="3390" y="5665"/>
                    <a:pt x="7619" y="1196"/>
                  </a:cubicBezTo>
                  <a:close/>
                  <a:moveTo>
                    <a:pt x="7610" y="1"/>
                  </a:moveTo>
                  <a:cubicBezTo>
                    <a:pt x="7485" y="1"/>
                    <a:pt x="7360" y="54"/>
                    <a:pt x="7262" y="152"/>
                  </a:cubicBezTo>
                  <a:cubicBezTo>
                    <a:pt x="2578" y="4907"/>
                    <a:pt x="0" y="11196"/>
                    <a:pt x="0" y="17869"/>
                  </a:cubicBezTo>
                  <a:cubicBezTo>
                    <a:pt x="0" y="17923"/>
                    <a:pt x="0" y="17976"/>
                    <a:pt x="0" y="18021"/>
                  </a:cubicBezTo>
                  <a:cubicBezTo>
                    <a:pt x="0" y="18057"/>
                    <a:pt x="0" y="18092"/>
                    <a:pt x="0" y="18128"/>
                  </a:cubicBezTo>
                  <a:cubicBezTo>
                    <a:pt x="9" y="18396"/>
                    <a:pt x="223" y="18610"/>
                    <a:pt x="491" y="18610"/>
                  </a:cubicBezTo>
                  <a:lnTo>
                    <a:pt x="3372" y="18610"/>
                  </a:lnTo>
                  <a:cubicBezTo>
                    <a:pt x="3506" y="18610"/>
                    <a:pt x="3631" y="18565"/>
                    <a:pt x="3720" y="18467"/>
                  </a:cubicBezTo>
                  <a:cubicBezTo>
                    <a:pt x="3818" y="18378"/>
                    <a:pt x="3863" y="18253"/>
                    <a:pt x="3863" y="18119"/>
                  </a:cubicBezTo>
                  <a:cubicBezTo>
                    <a:pt x="3863" y="18074"/>
                    <a:pt x="3863" y="18030"/>
                    <a:pt x="3863" y="17994"/>
                  </a:cubicBezTo>
                  <a:cubicBezTo>
                    <a:pt x="3863" y="17950"/>
                    <a:pt x="3854" y="17914"/>
                    <a:pt x="3854" y="17869"/>
                  </a:cubicBezTo>
                  <a:cubicBezTo>
                    <a:pt x="3854" y="12231"/>
                    <a:pt x="6040" y="6905"/>
                    <a:pt x="10001" y="2873"/>
                  </a:cubicBezTo>
                  <a:cubicBezTo>
                    <a:pt x="10188" y="2686"/>
                    <a:pt x="10188" y="2373"/>
                    <a:pt x="10001" y="2186"/>
                  </a:cubicBezTo>
                  <a:lnTo>
                    <a:pt x="7967" y="143"/>
                  </a:lnTo>
                  <a:cubicBezTo>
                    <a:pt x="7869" y="54"/>
                    <a:pt x="7744" y="1"/>
                    <a:pt x="76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2" name="Google Shape;642;p24"/>
            <p:cNvSpPr/>
            <p:nvPr/>
          </p:nvSpPr>
          <p:spPr>
            <a:xfrm>
              <a:off x="7405047" y="1379262"/>
              <a:ext cx="1701809" cy="1212006"/>
            </a:xfrm>
            <a:custGeom>
              <a:avLst/>
              <a:gdLst/>
              <a:ahLst/>
              <a:cxnLst/>
              <a:rect l="l" t="t" r="r" b="b"/>
              <a:pathLst>
                <a:path w="21884" h="15586" extrusionOk="0">
                  <a:moveTo>
                    <a:pt x="6290" y="0"/>
                  </a:moveTo>
                  <a:cubicBezTo>
                    <a:pt x="2400" y="3943"/>
                    <a:pt x="0" y="9358"/>
                    <a:pt x="0" y="15335"/>
                  </a:cubicBezTo>
                  <a:cubicBezTo>
                    <a:pt x="0" y="15424"/>
                    <a:pt x="9" y="15505"/>
                    <a:pt x="9" y="15585"/>
                  </a:cubicBezTo>
                  <a:lnTo>
                    <a:pt x="21884" y="15585"/>
                  </a:lnTo>
                  <a:lnTo>
                    <a:pt x="62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3" name="Google Shape;643;p24"/>
            <p:cNvSpPr/>
            <p:nvPr/>
          </p:nvSpPr>
          <p:spPr>
            <a:xfrm>
              <a:off x="7366865" y="1341003"/>
              <a:ext cx="1780974" cy="1288369"/>
            </a:xfrm>
            <a:custGeom>
              <a:avLst/>
              <a:gdLst/>
              <a:ahLst/>
              <a:cxnLst/>
              <a:rect l="l" t="t" r="r" b="b"/>
              <a:pathLst>
                <a:path w="22902" h="16568" extrusionOk="0">
                  <a:moveTo>
                    <a:pt x="6790" y="1188"/>
                  </a:moveTo>
                  <a:lnTo>
                    <a:pt x="21188" y="15586"/>
                  </a:lnTo>
                  <a:lnTo>
                    <a:pt x="991" y="15586"/>
                  </a:lnTo>
                  <a:cubicBezTo>
                    <a:pt x="1045" y="10198"/>
                    <a:pt x="3096" y="5113"/>
                    <a:pt x="6790" y="1188"/>
                  </a:cubicBezTo>
                  <a:close/>
                  <a:moveTo>
                    <a:pt x="6808" y="0"/>
                  </a:moveTo>
                  <a:cubicBezTo>
                    <a:pt x="6799" y="0"/>
                    <a:pt x="6790" y="1"/>
                    <a:pt x="6781" y="1"/>
                  </a:cubicBezTo>
                  <a:cubicBezTo>
                    <a:pt x="6647" y="1"/>
                    <a:pt x="6522" y="55"/>
                    <a:pt x="6433" y="144"/>
                  </a:cubicBezTo>
                  <a:cubicBezTo>
                    <a:pt x="2285" y="4355"/>
                    <a:pt x="1" y="9922"/>
                    <a:pt x="1" y="15827"/>
                  </a:cubicBezTo>
                  <a:cubicBezTo>
                    <a:pt x="1" y="15881"/>
                    <a:pt x="10" y="15934"/>
                    <a:pt x="10" y="15979"/>
                  </a:cubicBezTo>
                  <a:cubicBezTo>
                    <a:pt x="10" y="16015"/>
                    <a:pt x="10" y="16050"/>
                    <a:pt x="10" y="16086"/>
                  </a:cubicBezTo>
                  <a:cubicBezTo>
                    <a:pt x="10" y="16354"/>
                    <a:pt x="233" y="16568"/>
                    <a:pt x="500" y="16568"/>
                  </a:cubicBezTo>
                  <a:lnTo>
                    <a:pt x="22375" y="16568"/>
                  </a:lnTo>
                  <a:cubicBezTo>
                    <a:pt x="22571" y="16568"/>
                    <a:pt x="22749" y="16452"/>
                    <a:pt x="22830" y="16264"/>
                  </a:cubicBezTo>
                  <a:cubicBezTo>
                    <a:pt x="22901" y="16086"/>
                    <a:pt x="22857" y="15872"/>
                    <a:pt x="22723" y="15738"/>
                  </a:cubicBezTo>
                  <a:lnTo>
                    <a:pt x="7129" y="144"/>
                  </a:lnTo>
                  <a:cubicBezTo>
                    <a:pt x="7038" y="53"/>
                    <a:pt x="6924" y="0"/>
                    <a:pt x="68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4" name="Google Shape;644;p24"/>
            <p:cNvSpPr/>
            <p:nvPr/>
          </p:nvSpPr>
          <p:spPr>
            <a:xfrm>
              <a:off x="7755379" y="3784378"/>
              <a:ext cx="1351478" cy="712538"/>
            </a:xfrm>
            <a:custGeom>
              <a:avLst/>
              <a:gdLst/>
              <a:ahLst/>
              <a:cxnLst/>
              <a:rect l="l" t="t" r="r" b="b"/>
              <a:pathLst>
                <a:path w="17379" h="9163" extrusionOk="0">
                  <a:moveTo>
                    <a:pt x="2035" y="0"/>
                  </a:moveTo>
                  <a:lnTo>
                    <a:pt x="1" y="2034"/>
                  </a:lnTo>
                  <a:cubicBezTo>
                    <a:pt x="4470" y="6441"/>
                    <a:pt x="10608" y="9162"/>
                    <a:pt x="17379" y="9162"/>
                  </a:cubicBezTo>
                  <a:lnTo>
                    <a:pt x="17379" y="6281"/>
                  </a:lnTo>
                  <a:cubicBezTo>
                    <a:pt x="11402" y="6281"/>
                    <a:pt x="5987" y="3881"/>
                    <a:pt x="2035" y="0"/>
                  </a:cubicBezTo>
                  <a:close/>
                </a:path>
              </a:pathLst>
            </a:custGeom>
            <a:solidFill>
              <a:srgbClr val="F1A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5" name="Google Shape;645;p24"/>
            <p:cNvSpPr/>
            <p:nvPr/>
          </p:nvSpPr>
          <p:spPr>
            <a:xfrm>
              <a:off x="7717196" y="3746353"/>
              <a:ext cx="1427843" cy="788667"/>
            </a:xfrm>
            <a:custGeom>
              <a:avLst/>
              <a:gdLst/>
              <a:ahLst/>
              <a:cxnLst/>
              <a:rect l="l" t="t" r="r" b="b"/>
              <a:pathLst>
                <a:path w="18361" h="10142" extrusionOk="0">
                  <a:moveTo>
                    <a:pt x="2535" y="1176"/>
                  </a:moveTo>
                  <a:cubicBezTo>
                    <a:pt x="6585" y="4994"/>
                    <a:pt x="11821" y="7135"/>
                    <a:pt x="17379" y="7260"/>
                  </a:cubicBezTo>
                  <a:lnTo>
                    <a:pt x="17379" y="9160"/>
                  </a:lnTo>
                  <a:cubicBezTo>
                    <a:pt x="11313" y="9035"/>
                    <a:pt x="5594" y="6689"/>
                    <a:pt x="1187" y="2523"/>
                  </a:cubicBezTo>
                  <a:lnTo>
                    <a:pt x="2535" y="1176"/>
                  </a:lnTo>
                  <a:close/>
                  <a:moveTo>
                    <a:pt x="2526" y="1"/>
                  </a:moveTo>
                  <a:cubicBezTo>
                    <a:pt x="2401" y="1"/>
                    <a:pt x="2276" y="48"/>
                    <a:pt x="2178" y="141"/>
                  </a:cubicBezTo>
                  <a:lnTo>
                    <a:pt x="144" y="2175"/>
                  </a:lnTo>
                  <a:cubicBezTo>
                    <a:pt x="54" y="2273"/>
                    <a:pt x="1" y="2398"/>
                    <a:pt x="1" y="2523"/>
                  </a:cubicBezTo>
                  <a:cubicBezTo>
                    <a:pt x="1" y="2657"/>
                    <a:pt x="54" y="2782"/>
                    <a:pt x="144" y="2871"/>
                  </a:cubicBezTo>
                  <a:cubicBezTo>
                    <a:pt x="4899" y="7564"/>
                    <a:pt x="11197" y="10142"/>
                    <a:pt x="17870" y="10142"/>
                  </a:cubicBezTo>
                  <a:cubicBezTo>
                    <a:pt x="18137" y="10142"/>
                    <a:pt x="18360" y="9928"/>
                    <a:pt x="18360" y="9651"/>
                  </a:cubicBezTo>
                  <a:lnTo>
                    <a:pt x="18360" y="6770"/>
                  </a:lnTo>
                  <a:cubicBezTo>
                    <a:pt x="18360" y="6502"/>
                    <a:pt x="18137" y="6279"/>
                    <a:pt x="17870" y="6279"/>
                  </a:cubicBezTo>
                  <a:cubicBezTo>
                    <a:pt x="12223" y="6279"/>
                    <a:pt x="6897" y="4102"/>
                    <a:pt x="2874" y="141"/>
                  </a:cubicBezTo>
                  <a:cubicBezTo>
                    <a:pt x="2775" y="48"/>
                    <a:pt x="2650" y="1"/>
                    <a:pt x="2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6" name="Google Shape;646;p24"/>
            <p:cNvSpPr/>
            <p:nvPr/>
          </p:nvSpPr>
          <p:spPr>
            <a:xfrm>
              <a:off x="7913553" y="2591191"/>
              <a:ext cx="1193304" cy="1681614"/>
            </a:xfrm>
            <a:custGeom>
              <a:avLst/>
              <a:gdLst/>
              <a:ahLst/>
              <a:cxnLst/>
              <a:rect l="l" t="t" r="r" b="b"/>
              <a:pathLst>
                <a:path w="15345" h="21625" extrusionOk="0">
                  <a:moveTo>
                    <a:pt x="15345" y="0"/>
                  </a:moveTo>
                  <a:lnTo>
                    <a:pt x="1" y="15344"/>
                  </a:lnTo>
                  <a:cubicBezTo>
                    <a:pt x="3953" y="19225"/>
                    <a:pt x="9368" y="21625"/>
                    <a:pt x="15345" y="21625"/>
                  </a:cubicBezTo>
                  <a:lnTo>
                    <a:pt x="153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7" name="Google Shape;647;p24"/>
            <p:cNvSpPr/>
            <p:nvPr/>
          </p:nvSpPr>
          <p:spPr>
            <a:xfrm>
              <a:off x="7875370" y="2553398"/>
              <a:ext cx="1269669" cy="1757588"/>
            </a:xfrm>
            <a:custGeom>
              <a:avLst/>
              <a:gdLst/>
              <a:ahLst/>
              <a:cxnLst/>
              <a:rect l="l" t="t" r="r" b="b"/>
              <a:pathLst>
                <a:path w="16327" h="22602" extrusionOk="0">
                  <a:moveTo>
                    <a:pt x="15345" y="1673"/>
                  </a:moveTo>
                  <a:lnTo>
                    <a:pt x="15345" y="21620"/>
                  </a:lnTo>
                  <a:cubicBezTo>
                    <a:pt x="10046" y="21495"/>
                    <a:pt x="5059" y="19452"/>
                    <a:pt x="1196" y="15821"/>
                  </a:cubicBezTo>
                  <a:lnTo>
                    <a:pt x="15345" y="1673"/>
                  </a:lnTo>
                  <a:close/>
                  <a:moveTo>
                    <a:pt x="15831" y="0"/>
                  </a:moveTo>
                  <a:cubicBezTo>
                    <a:pt x="15702" y="0"/>
                    <a:pt x="15577" y="52"/>
                    <a:pt x="15488" y="147"/>
                  </a:cubicBezTo>
                  <a:lnTo>
                    <a:pt x="144" y="15482"/>
                  </a:lnTo>
                  <a:cubicBezTo>
                    <a:pt x="54" y="15571"/>
                    <a:pt x="1" y="15705"/>
                    <a:pt x="1" y="15830"/>
                  </a:cubicBezTo>
                  <a:cubicBezTo>
                    <a:pt x="1" y="15964"/>
                    <a:pt x="54" y="16089"/>
                    <a:pt x="153" y="16178"/>
                  </a:cubicBezTo>
                  <a:cubicBezTo>
                    <a:pt x="4363" y="20326"/>
                    <a:pt x="9930" y="22601"/>
                    <a:pt x="15836" y="22601"/>
                  </a:cubicBezTo>
                  <a:cubicBezTo>
                    <a:pt x="16103" y="22601"/>
                    <a:pt x="16326" y="22387"/>
                    <a:pt x="16326" y="22111"/>
                  </a:cubicBezTo>
                  <a:lnTo>
                    <a:pt x="16326" y="486"/>
                  </a:lnTo>
                  <a:cubicBezTo>
                    <a:pt x="16326" y="290"/>
                    <a:pt x="16202" y="111"/>
                    <a:pt x="16023" y="40"/>
                  </a:cubicBezTo>
                  <a:cubicBezTo>
                    <a:pt x="15961" y="13"/>
                    <a:pt x="15895" y="0"/>
                    <a:pt x="158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8" name="Google Shape;648;p24"/>
            <p:cNvSpPr/>
            <p:nvPr/>
          </p:nvSpPr>
          <p:spPr>
            <a:xfrm>
              <a:off x="7181629" y="2591191"/>
              <a:ext cx="732002" cy="1351434"/>
            </a:xfrm>
            <a:custGeom>
              <a:avLst/>
              <a:gdLst/>
              <a:ahLst/>
              <a:cxnLst/>
              <a:rect l="l" t="t" r="r" b="b"/>
              <a:pathLst>
                <a:path w="9413" h="17379" extrusionOk="0">
                  <a:moveTo>
                    <a:pt x="1" y="0"/>
                  </a:moveTo>
                  <a:cubicBezTo>
                    <a:pt x="72" y="6807"/>
                    <a:pt x="2882" y="12944"/>
                    <a:pt x="7379" y="17378"/>
                  </a:cubicBezTo>
                  <a:lnTo>
                    <a:pt x="9413" y="15344"/>
                  </a:lnTo>
                  <a:cubicBezTo>
                    <a:pt x="5434" y="11428"/>
                    <a:pt x="2954" y="6013"/>
                    <a:pt x="2882" y="0"/>
                  </a:cubicBezTo>
                  <a:close/>
                </a:path>
              </a:pathLst>
            </a:custGeom>
            <a:solidFill>
              <a:srgbClr val="F1A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9" name="Google Shape;649;p24"/>
            <p:cNvSpPr/>
            <p:nvPr/>
          </p:nvSpPr>
          <p:spPr>
            <a:xfrm>
              <a:off x="7143524" y="2553009"/>
              <a:ext cx="808289" cy="1427720"/>
            </a:xfrm>
            <a:custGeom>
              <a:avLst/>
              <a:gdLst/>
              <a:ahLst/>
              <a:cxnLst/>
              <a:rect l="l" t="t" r="r" b="b"/>
              <a:pathLst>
                <a:path w="10394" h="18360" extrusionOk="0">
                  <a:moveTo>
                    <a:pt x="2891" y="982"/>
                  </a:moveTo>
                  <a:cubicBezTo>
                    <a:pt x="3078" y="6584"/>
                    <a:pt x="5308" y="11821"/>
                    <a:pt x="9207" y="15835"/>
                  </a:cubicBezTo>
                  <a:lnTo>
                    <a:pt x="7869" y="17173"/>
                  </a:lnTo>
                  <a:cubicBezTo>
                    <a:pt x="3604" y="12802"/>
                    <a:pt x="1178" y="7093"/>
                    <a:pt x="999" y="982"/>
                  </a:cubicBezTo>
                  <a:close/>
                  <a:moveTo>
                    <a:pt x="491" y="0"/>
                  </a:moveTo>
                  <a:cubicBezTo>
                    <a:pt x="366" y="0"/>
                    <a:pt x="241" y="54"/>
                    <a:pt x="143" y="152"/>
                  </a:cubicBezTo>
                  <a:cubicBezTo>
                    <a:pt x="54" y="241"/>
                    <a:pt x="0" y="366"/>
                    <a:pt x="0" y="500"/>
                  </a:cubicBezTo>
                  <a:cubicBezTo>
                    <a:pt x="72" y="7217"/>
                    <a:pt x="2739" y="13507"/>
                    <a:pt x="7521" y="18217"/>
                  </a:cubicBezTo>
                  <a:cubicBezTo>
                    <a:pt x="7619" y="18315"/>
                    <a:pt x="7744" y="18360"/>
                    <a:pt x="7869" y="18360"/>
                  </a:cubicBezTo>
                  <a:cubicBezTo>
                    <a:pt x="7994" y="18360"/>
                    <a:pt x="8118" y="18315"/>
                    <a:pt x="8217" y="18217"/>
                  </a:cubicBezTo>
                  <a:lnTo>
                    <a:pt x="10251" y="16183"/>
                  </a:lnTo>
                  <a:cubicBezTo>
                    <a:pt x="10340" y="16094"/>
                    <a:pt x="10393" y="15960"/>
                    <a:pt x="10393" y="15835"/>
                  </a:cubicBezTo>
                  <a:cubicBezTo>
                    <a:pt x="10393" y="15701"/>
                    <a:pt x="10340" y="15576"/>
                    <a:pt x="10251" y="15487"/>
                  </a:cubicBezTo>
                  <a:cubicBezTo>
                    <a:pt x="6200" y="11500"/>
                    <a:pt x="3926" y="6174"/>
                    <a:pt x="3863" y="491"/>
                  </a:cubicBezTo>
                  <a:cubicBezTo>
                    <a:pt x="3863" y="223"/>
                    <a:pt x="3640" y="0"/>
                    <a:pt x="3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650;p24"/>
            <p:cNvSpPr/>
            <p:nvPr/>
          </p:nvSpPr>
          <p:spPr>
            <a:xfrm>
              <a:off x="7405747" y="2591191"/>
              <a:ext cx="1701109" cy="1193266"/>
            </a:xfrm>
            <a:custGeom>
              <a:avLst/>
              <a:gdLst/>
              <a:ahLst/>
              <a:cxnLst/>
              <a:rect l="l" t="t" r="r" b="b"/>
              <a:pathLst>
                <a:path w="21875" h="15345" extrusionOk="0">
                  <a:moveTo>
                    <a:pt x="0" y="0"/>
                  </a:moveTo>
                  <a:cubicBezTo>
                    <a:pt x="72" y="6013"/>
                    <a:pt x="2552" y="11428"/>
                    <a:pt x="6531" y="15344"/>
                  </a:cubicBezTo>
                  <a:lnTo>
                    <a:pt x="218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 name="Google Shape;651;p24"/>
            <p:cNvSpPr/>
            <p:nvPr/>
          </p:nvSpPr>
          <p:spPr>
            <a:xfrm>
              <a:off x="7367565" y="2553009"/>
              <a:ext cx="1780274" cy="1269551"/>
            </a:xfrm>
            <a:custGeom>
              <a:avLst/>
              <a:gdLst/>
              <a:ahLst/>
              <a:cxnLst/>
              <a:rect l="l" t="t" r="r" b="b"/>
              <a:pathLst>
                <a:path w="22893" h="16326" extrusionOk="0">
                  <a:moveTo>
                    <a:pt x="21179" y="982"/>
                  </a:moveTo>
                  <a:lnTo>
                    <a:pt x="7022" y="15139"/>
                  </a:lnTo>
                  <a:cubicBezTo>
                    <a:pt x="3302" y="11312"/>
                    <a:pt x="1178" y="6316"/>
                    <a:pt x="991" y="982"/>
                  </a:cubicBezTo>
                  <a:close/>
                  <a:moveTo>
                    <a:pt x="491" y="0"/>
                  </a:moveTo>
                  <a:cubicBezTo>
                    <a:pt x="358" y="0"/>
                    <a:pt x="233" y="54"/>
                    <a:pt x="143" y="152"/>
                  </a:cubicBezTo>
                  <a:cubicBezTo>
                    <a:pt x="54" y="241"/>
                    <a:pt x="1" y="366"/>
                    <a:pt x="1" y="500"/>
                  </a:cubicBezTo>
                  <a:cubicBezTo>
                    <a:pt x="72" y="6441"/>
                    <a:pt x="2436" y="12017"/>
                    <a:pt x="6683" y="16183"/>
                  </a:cubicBezTo>
                  <a:cubicBezTo>
                    <a:pt x="6772" y="16281"/>
                    <a:pt x="6897" y="16326"/>
                    <a:pt x="7022" y="16326"/>
                  </a:cubicBezTo>
                  <a:cubicBezTo>
                    <a:pt x="7146" y="16326"/>
                    <a:pt x="7271" y="16281"/>
                    <a:pt x="7370" y="16183"/>
                  </a:cubicBezTo>
                  <a:lnTo>
                    <a:pt x="22714" y="839"/>
                  </a:lnTo>
                  <a:cubicBezTo>
                    <a:pt x="22848" y="705"/>
                    <a:pt x="22892" y="491"/>
                    <a:pt x="22821" y="304"/>
                  </a:cubicBezTo>
                  <a:cubicBezTo>
                    <a:pt x="22740" y="125"/>
                    <a:pt x="22562" y="0"/>
                    <a:pt x="22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652;p24"/>
            <p:cNvSpPr/>
            <p:nvPr/>
          </p:nvSpPr>
          <p:spPr>
            <a:xfrm>
              <a:off x="8815394" y="1966136"/>
              <a:ext cx="183292" cy="183208"/>
            </a:xfrm>
            <a:custGeom>
              <a:avLst/>
              <a:gdLst/>
              <a:ahLst/>
              <a:cxnLst/>
              <a:rect l="l" t="t" r="r" b="b"/>
              <a:pathLst>
                <a:path w="2357" h="2356" extrusionOk="0">
                  <a:moveTo>
                    <a:pt x="1955" y="0"/>
                  </a:moveTo>
                  <a:lnTo>
                    <a:pt x="1491" y="464"/>
                  </a:lnTo>
                  <a:cubicBezTo>
                    <a:pt x="1625" y="598"/>
                    <a:pt x="1705" y="776"/>
                    <a:pt x="1705" y="973"/>
                  </a:cubicBezTo>
                  <a:cubicBezTo>
                    <a:pt x="1705" y="1169"/>
                    <a:pt x="1625" y="1347"/>
                    <a:pt x="1491" y="1481"/>
                  </a:cubicBezTo>
                  <a:cubicBezTo>
                    <a:pt x="1357" y="1624"/>
                    <a:pt x="1170" y="1695"/>
                    <a:pt x="982" y="1695"/>
                  </a:cubicBezTo>
                  <a:lnTo>
                    <a:pt x="973" y="1695"/>
                  </a:lnTo>
                  <a:cubicBezTo>
                    <a:pt x="786" y="1695"/>
                    <a:pt x="599" y="1624"/>
                    <a:pt x="465" y="1490"/>
                  </a:cubicBezTo>
                  <a:lnTo>
                    <a:pt x="1" y="1945"/>
                  </a:lnTo>
                  <a:cubicBezTo>
                    <a:pt x="260" y="2213"/>
                    <a:pt x="608" y="2355"/>
                    <a:pt x="973" y="2355"/>
                  </a:cubicBezTo>
                  <a:lnTo>
                    <a:pt x="982" y="2355"/>
                  </a:lnTo>
                  <a:cubicBezTo>
                    <a:pt x="1348" y="2355"/>
                    <a:pt x="1696" y="2213"/>
                    <a:pt x="1955" y="1945"/>
                  </a:cubicBezTo>
                  <a:cubicBezTo>
                    <a:pt x="2213" y="1686"/>
                    <a:pt x="2356" y="1338"/>
                    <a:pt x="2356" y="973"/>
                  </a:cubicBezTo>
                  <a:cubicBezTo>
                    <a:pt x="2356" y="607"/>
                    <a:pt x="2213" y="259"/>
                    <a:pt x="19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653;p24"/>
            <p:cNvSpPr/>
            <p:nvPr/>
          </p:nvSpPr>
          <p:spPr>
            <a:xfrm>
              <a:off x="7753979" y="3389345"/>
              <a:ext cx="210976" cy="167578"/>
            </a:xfrm>
            <a:custGeom>
              <a:avLst/>
              <a:gdLst/>
              <a:ahLst/>
              <a:cxnLst/>
              <a:rect l="l" t="t" r="r" b="b"/>
              <a:pathLst>
                <a:path w="2713" h="2155" extrusionOk="0">
                  <a:moveTo>
                    <a:pt x="1134" y="0"/>
                  </a:moveTo>
                  <a:cubicBezTo>
                    <a:pt x="1051" y="0"/>
                    <a:pt x="967" y="7"/>
                    <a:pt x="884" y="22"/>
                  </a:cubicBezTo>
                  <a:cubicBezTo>
                    <a:pt x="518" y="93"/>
                    <a:pt x="206" y="299"/>
                    <a:pt x="1" y="611"/>
                  </a:cubicBezTo>
                  <a:lnTo>
                    <a:pt x="545" y="977"/>
                  </a:lnTo>
                  <a:cubicBezTo>
                    <a:pt x="652" y="816"/>
                    <a:pt x="813" y="709"/>
                    <a:pt x="1009" y="664"/>
                  </a:cubicBezTo>
                  <a:cubicBezTo>
                    <a:pt x="1052" y="656"/>
                    <a:pt x="1095" y="652"/>
                    <a:pt x="1138" y="652"/>
                  </a:cubicBezTo>
                  <a:cubicBezTo>
                    <a:pt x="1284" y="652"/>
                    <a:pt x="1429" y="698"/>
                    <a:pt x="1553" y="780"/>
                  </a:cubicBezTo>
                  <a:cubicBezTo>
                    <a:pt x="1714" y="887"/>
                    <a:pt x="1821" y="1057"/>
                    <a:pt x="1856" y="1244"/>
                  </a:cubicBezTo>
                  <a:cubicBezTo>
                    <a:pt x="1892" y="1431"/>
                    <a:pt x="1856" y="1628"/>
                    <a:pt x="1740" y="1788"/>
                  </a:cubicBezTo>
                  <a:lnTo>
                    <a:pt x="2285" y="2154"/>
                  </a:lnTo>
                  <a:cubicBezTo>
                    <a:pt x="2713" y="1521"/>
                    <a:pt x="2543" y="664"/>
                    <a:pt x="1919" y="236"/>
                  </a:cubicBezTo>
                  <a:cubicBezTo>
                    <a:pt x="1679" y="79"/>
                    <a:pt x="1409" y="0"/>
                    <a:pt x="11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4" name="Google Shape;654;p24"/>
            <p:cNvSpPr/>
            <p:nvPr/>
          </p:nvSpPr>
          <p:spPr>
            <a:xfrm>
              <a:off x="8798052" y="3019195"/>
              <a:ext cx="209654" cy="147127"/>
            </a:xfrm>
            <a:custGeom>
              <a:avLst/>
              <a:gdLst/>
              <a:ahLst/>
              <a:cxnLst/>
              <a:rect l="l" t="t" r="r" b="b"/>
              <a:pathLst>
                <a:path w="2696" h="1892" extrusionOk="0">
                  <a:moveTo>
                    <a:pt x="135" y="0"/>
                  </a:moveTo>
                  <a:lnTo>
                    <a:pt x="135" y="0"/>
                  </a:lnTo>
                  <a:cubicBezTo>
                    <a:pt x="1" y="339"/>
                    <a:pt x="1" y="714"/>
                    <a:pt x="144" y="1053"/>
                  </a:cubicBezTo>
                  <a:cubicBezTo>
                    <a:pt x="295" y="1392"/>
                    <a:pt x="563" y="1651"/>
                    <a:pt x="902" y="1793"/>
                  </a:cubicBezTo>
                  <a:cubicBezTo>
                    <a:pt x="1071" y="1856"/>
                    <a:pt x="1241" y="1892"/>
                    <a:pt x="1410" y="1892"/>
                  </a:cubicBezTo>
                  <a:cubicBezTo>
                    <a:pt x="1964" y="1892"/>
                    <a:pt x="2481" y="1561"/>
                    <a:pt x="2695" y="1026"/>
                  </a:cubicBezTo>
                  <a:lnTo>
                    <a:pt x="2088" y="776"/>
                  </a:lnTo>
                  <a:cubicBezTo>
                    <a:pt x="2017" y="964"/>
                    <a:pt x="1874" y="1098"/>
                    <a:pt x="1696" y="1178"/>
                  </a:cubicBezTo>
                  <a:cubicBezTo>
                    <a:pt x="1601" y="1216"/>
                    <a:pt x="1501" y="1236"/>
                    <a:pt x="1402" y="1236"/>
                  </a:cubicBezTo>
                  <a:cubicBezTo>
                    <a:pt x="1314" y="1236"/>
                    <a:pt x="1226" y="1220"/>
                    <a:pt x="1143" y="1187"/>
                  </a:cubicBezTo>
                  <a:cubicBezTo>
                    <a:pt x="964" y="1115"/>
                    <a:pt x="822" y="973"/>
                    <a:pt x="750" y="794"/>
                  </a:cubicBezTo>
                  <a:cubicBezTo>
                    <a:pt x="670" y="616"/>
                    <a:pt x="670" y="420"/>
                    <a:pt x="741" y="241"/>
                  </a:cubicBezTo>
                  <a:lnTo>
                    <a:pt x="1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5" name="Google Shape;655;p24"/>
            <p:cNvSpPr/>
            <p:nvPr/>
          </p:nvSpPr>
          <p:spPr>
            <a:xfrm>
              <a:off x="8435278" y="2195768"/>
              <a:ext cx="149231" cy="207470"/>
            </a:xfrm>
            <a:custGeom>
              <a:avLst/>
              <a:gdLst/>
              <a:ahLst/>
              <a:cxnLst/>
              <a:rect l="l" t="t" r="r" b="b"/>
              <a:pathLst>
                <a:path w="1919" h="2668" extrusionOk="0">
                  <a:moveTo>
                    <a:pt x="999" y="0"/>
                  </a:moveTo>
                  <a:lnTo>
                    <a:pt x="759" y="616"/>
                  </a:lnTo>
                  <a:cubicBezTo>
                    <a:pt x="946" y="687"/>
                    <a:pt x="1089" y="821"/>
                    <a:pt x="1160" y="999"/>
                  </a:cubicBezTo>
                  <a:cubicBezTo>
                    <a:pt x="1240" y="1178"/>
                    <a:pt x="1249" y="1374"/>
                    <a:pt x="1178" y="1552"/>
                  </a:cubicBezTo>
                  <a:cubicBezTo>
                    <a:pt x="1106" y="1731"/>
                    <a:pt x="973" y="1873"/>
                    <a:pt x="794" y="1954"/>
                  </a:cubicBezTo>
                  <a:cubicBezTo>
                    <a:pt x="702" y="1995"/>
                    <a:pt x="606" y="2015"/>
                    <a:pt x="509" y="2015"/>
                  </a:cubicBezTo>
                  <a:cubicBezTo>
                    <a:pt x="418" y="2015"/>
                    <a:pt x="328" y="1997"/>
                    <a:pt x="241" y="1963"/>
                  </a:cubicBezTo>
                  <a:lnTo>
                    <a:pt x="0" y="2578"/>
                  </a:lnTo>
                  <a:cubicBezTo>
                    <a:pt x="161" y="2641"/>
                    <a:pt x="330" y="2667"/>
                    <a:pt x="500" y="2667"/>
                  </a:cubicBezTo>
                  <a:cubicBezTo>
                    <a:pt x="687" y="2667"/>
                    <a:pt x="883" y="2632"/>
                    <a:pt x="1062" y="2551"/>
                  </a:cubicBezTo>
                  <a:cubicBezTo>
                    <a:pt x="1392" y="2400"/>
                    <a:pt x="1651" y="2132"/>
                    <a:pt x="1784" y="1784"/>
                  </a:cubicBezTo>
                  <a:cubicBezTo>
                    <a:pt x="1918" y="1445"/>
                    <a:pt x="1909" y="1071"/>
                    <a:pt x="1758" y="732"/>
                  </a:cubicBezTo>
                  <a:cubicBezTo>
                    <a:pt x="1615" y="393"/>
                    <a:pt x="1338" y="134"/>
                    <a:pt x="9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6" name="Google Shape;656;p24"/>
            <p:cNvSpPr/>
            <p:nvPr/>
          </p:nvSpPr>
          <p:spPr>
            <a:xfrm>
              <a:off x="8163334" y="2170107"/>
              <a:ext cx="171394" cy="195650"/>
            </a:xfrm>
            <a:custGeom>
              <a:avLst/>
              <a:gdLst/>
              <a:ahLst/>
              <a:cxnLst/>
              <a:rect l="l" t="t" r="r" b="b"/>
              <a:pathLst>
                <a:path w="2204" h="2516" extrusionOk="0">
                  <a:moveTo>
                    <a:pt x="642" y="0"/>
                  </a:moveTo>
                  <a:cubicBezTo>
                    <a:pt x="339" y="205"/>
                    <a:pt x="134" y="517"/>
                    <a:pt x="63" y="883"/>
                  </a:cubicBezTo>
                  <a:cubicBezTo>
                    <a:pt x="0" y="1249"/>
                    <a:pt x="72" y="1615"/>
                    <a:pt x="286" y="1918"/>
                  </a:cubicBezTo>
                  <a:cubicBezTo>
                    <a:pt x="491" y="2221"/>
                    <a:pt x="803" y="2427"/>
                    <a:pt x="1169" y="2489"/>
                  </a:cubicBezTo>
                  <a:cubicBezTo>
                    <a:pt x="1249" y="2507"/>
                    <a:pt x="1338" y="2516"/>
                    <a:pt x="1428" y="2516"/>
                  </a:cubicBezTo>
                  <a:cubicBezTo>
                    <a:pt x="1695" y="2516"/>
                    <a:pt x="1972" y="2435"/>
                    <a:pt x="2204" y="2275"/>
                  </a:cubicBezTo>
                  <a:lnTo>
                    <a:pt x="1829" y="1731"/>
                  </a:lnTo>
                  <a:cubicBezTo>
                    <a:pt x="1708" y="1818"/>
                    <a:pt x="1572" y="1860"/>
                    <a:pt x="1428" y="1860"/>
                  </a:cubicBezTo>
                  <a:cubicBezTo>
                    <a:pt x="1381" y="1860"/>
                    <a:pt x="1333" y="1855"/>
                    <a:pt x="1285" y="1847"/>
                  </a:cubicBezTo>
                  <a:cubicBezTo>
                    <a:pt x="1097" y="1811"/>
                    <a:pt x="928" y="1704"/>
                    <a:pt x="821" y="1543"/>
                  </a:cubicBezTo>
                  <a:cubicBezTo>
                    <a:pt x="714" y="1383"/>
                    <a:pt x="669" y="1195"/>
                    <a:pt x="705" y="999"/>
                  </a:cubicBezTo>
                  <a:cubicBezTo>
                    <a:pt x="741" y="812"/>
                    <a:pt x="848" y="651"/>
                    <a:pt x="1008" y="535"/>
                  </a:cubicBezTo>
                  <a:lnTo>
                    <a:pt x="64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7" name="Google Shape;657;p24"/>
            <p:cNvSpPr/>
            <p:nvPr/>
          </p:nvSpPr>
          <p:spPr>
            <a:xfrm>
              <a:off x="7566021" y="2693837"/>
              <a:ext cx="215098" cy="214391"/>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8" name="Google Shape;658;p24"/>
            <p:cNvSpPr/>
            <p:nvPr/>
          </p:nvSpPr>
          <p:spPr>
            <a:xfrm>
              <a:off x="7982249" y="2381850"/>
              <a:ext cx="134689" cy="123876"/>
            </a:xfrm>
            <a:custGeom>
              <a:avLst/>
              <a:gdLst/>
              <a:ahLst/>
              <a:cxnLst/>
              <a:rect l="l" t="t" r="r" b="b"/>
              <a:pathLst>
                <a:path w="1732" h="1593" extrusionOk="0">
                  <a:moveTo>
                    <a:pt x="1149" y="1"/>
                  </a:moveTo>
                  <a:cubicBezTo>
                    <a:pt x="1116" y="1"/>
                    <a:pt x="1082" y="11"/>
                    <a:pt x="1053" y="32"/>
                  </a:cubicBezTo>
                  <a:lnTo>
                    <a:pt x="81" y="809"/>
                  </a:lnTo>
                  <a:cubicBezTo>
                    <a:pt x="10" y="862"/>
                    <a:pt x="1" y="960"/>
                    <a:pt x="54" y="1032"/>
                  </a:cubicBezTo>
                  <a:lnTo>
                    <a:pt x="447" y="1531"/>
                  </a:lnTo>
                  <a:cubicBezTo>
                    <a:pt x="477" y="1572"/>
                    <a:pt x="525" y="1592"/>
                    <a:pt x="573" y="1592"/>
                  </a:cubicBezTo>
                  <a:cubicBezTo>
                    <a:pt x="608" y="1592"/>
                    <a:pt x="643" y="1581"/>
                    <a:pt x="670" y="1558"/>
                  </a:cubicBezTo>
                  <a:lnTo>
                    <a:pt x="1651" y="791"/>
                  </a:lnTo>
                  <a:cubicBezTo>
                    <a:pt x="1714" y="737"/>
                    <a:pt x="1731" y="630"/>
                    <a:pt x="1678" y="559"/>
                  </a:cubicBezTo>
                  <a:lnTo>
                    <a:pt x="1285" y="59"/>
                  </a:lnTo>
                  <a:cubicBezTo>
                    <a:pt x="1248" y="22"/>
                    <a:pt x="1199" y="1"/>
                    <a:pt x="11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9" name="Google Shape;659;p24"/>
            <p:cNvSpPr/>
            <p:nvPr/>
          </p:nvSpPr>
          <p:spPr>
            <a:xfrm>
              <a:off x="8057885" y="2725798"/>
              <a:ext cx="134611" cy="99769"/>
            </a:xfrm>
            <a:custGeom>
              <a:avLst/>
              <a:gdLst/>
              <a:ahLst/>
              <a:cxnLst/>
              <a:rect l="l" t="t" r="r" b="b"/>
              <a:pathLst>
                <a:path w="1731" h="1283" extrusionOk="0">
                  <a:moveTo>
                    <a:pt x="359" y="1"/>
                  </a:moveTo>
                  <a:cubicBezTo>
                    <a:pt x="289" y="1"/>
                    <a:pt x="227" y="44"/>
                    <a:pt x="205" y="116"/>
                  </a:cubicBezTo>
                  <a:lnTo>
                    <a:pt x="27" y="722"/>
                  </a:lnTo>
                  <a:cubicBezTo>
                    <a:pt x="0" y="812"/>
                    <a:pt x="54" y="901"/>
                    <a:pt x="134" y="928"/>
                  </a:cubicBezTo>
                  <a:lnTo>
                    <a:pt x="1329" y="1275"/>
                  </a:lnTo>
                  <a:cubicBezTo>
                    <a:pt x="1344" y="1280"/>
                    <a:pt x="1358" y="1282"/>
                    <a:pt x="1373" y="1282"/>
                  </a:cubicBezTo>
                  <a:cubicBezTo>
                    <a:pt x="1442" y="1282"/>
                    <a:pt x="1511" y="1234"/>
                    <a:pt x="1526" y="1168"/>
                  </a:cubicBezTo>
                  <a:lnTo>
                    <a:pt x="1704" y="553"/>
                  </a:lnTo>
                  <a:cubicBezTo>
                    <a:pt x="1731" y="473"/>
                    <a:pt x="1686" y="374"/>
                    <a:pt x="1597" y="357"/>
                  </a:cubicBezTo>
                  <a:lnTo>
                    <a:pt x="411" y="9"/>
                  </a:lnTo>
                  <a:cubicBezTo>
                    <a:pt x="393" y="3"/>
                    <a:pt x="376" y="1"/>
                    <a:pt x="3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0" name="Google Shape;660;p24"/>
            <p:cNvSpPr/>
            <p:nvPr/>
          </p:nvSpPr>
          <p:spPr>
            <a:xfrm>
              <a:off x="7830966" y="1595364"/>
              <a:ext cx="136089" cy="121465"/>
            </a:xfrm>
            <a:custGeom>
              <a:avLst/>
              <a:gdLst/>
              <a:ahLst/>
              <a:cxnLst/>
              <a:rect l="l" t="t" r="r" b="b"/>
              <a:pathLst>
                <a:path w="1750" h="1562" extrusionOk="0">
                  <a:moveTo>
                    <a:pt x="560" y="0"/>
                  </a:moveTo>
                  <a:cubicBezTo>
                    <a:pt x="510" y="0"/>
                    <a:pt x="462" y="24"/>
                    <a:pt x="429" y="67"/>
                  </a:cubicBezTo>
                  <a:lnTo>
                    <a:pt x="55" y="584"/>
                  </a:lnTo>
                  <a:cubicBezTo>
                    <a:pt x="1" y="656"/>
                    <a:pt x="19" y="754"/>
                    <a:pt x="90" y="807"/>
                  </a:cubicBezTo>
                  <a:lnTo>
                    <a:pt x="1098" y="1530"/>
                  </a:lnTo>
                  <a:cubicBezTo>
                    <a:pt x="1126" y="1551"/>
                    <a:pt x="1160" y="1561"/>
                    <a:pt x="1193" y="1561"/>
                  </a:cubicBezTo>
                  <a:cubicBezTo>
                    <a:pt x="1244" y="1561"/>
                    <a:pt x="1294" y="1537"/>
                    <a:pt x="1321" y="1494"/>
                  </a:cubicBezTo>
                  <a:lnTo>
                    <a:pt x="1696" y="986"/>
                  </a:lnTo>
                  <a:cubicBezTo>
                    <a:pt x="1750" y="914"/>
                    <a:pt x="1732" y="807"/>
                    <a:pt x="1660" y="754"/>
                  </a:cubicBezTo>
                  <a:lnTo>
                    <a:pt x="652" y="31"/>
                  </a:lnTo>
                  <a:cubicBezTo>
                    <a:pt x="624" y="10"/>
                    <a:pt x="592" y="0"/>
                    <a:pt x="5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1" name="Google Shape;661;p24"/>
            <p:cNvSpPr/>
            <p:nvPr/>
          </p:nvSpPr>
          <p:spPr>
            <a:xfrm>
              <a:off x="8308988" y="2053930"/>
              <a:ext cx="93085" cy="128930"/>
            </a:xfrm>
            <a:custGeom>
              <a:avLst/>
              <a:gdLst/>
              <a:ahLst/>
              <a:cxnLst/>
              <a:rect l="l" t="t" r="r" b="b"/>
              <a:pathLst>
                <a:path w="1197" h="1658" extrusionOk="0">
                  <a:moveTo>
                    <a:pt x="386" y="1"/>
                  </a:moveTo>
                  <a:cubicBezTo>
                    <a:pt x="311" y="1"/>
                    <a:pt x="248" y="51"/>
                    <a:pt x="233" y="129"/>
                  </a:cubicBezTo>
                  <a:lnTo>
                    <a:pt x="18" y="1351"/>
                  </a:lnTo>
                  <a:cubicBezTo>
                    <a:pt x="1" y="1440"/>
                    <a:pt x="54" y="1530"/>
                    <a:pt x="143" y="1539"/>
                  </a:cubicBezTo>
                  <a:lnTo>
                    <a:pt x="768" y="1655"/>
                  </a:lnTo>
                  <a:cubicBezTo>
                    <a:pt x="778" y="1657"/>
                    <a:pt x="788" y="1658"/>
                    <a:pt x="799" y="1658"/>
                  </a:cubicBezTo>
                  <a:cubicBezTo>
                    <a:pt x="877" y="1658"/>
                    <a:pt x="948" y="1600"/>
                    <a:pt x="964" y="1521"/>
                  </a:cubicBezTo>
                  <a:lnTo>
                    <a:pt x="1178" y="299"/>
                  </a:lnTo>
                  <a:cubicBezTo>
                    <a:pt x="1196" y="209"/>
                    <a:pt x="1134" y="129"/>
                    <a:pt x="1044" y="111"/>
                  </a:cubicBezTo>
                  <a:lnTo>
                    <a:pt x="420" y="4"/>
                  </a:lnTo>
                  <a:cubicBezTo>
                    <a:pt x="408" y="2"/>
                    <a:pt x="397" y="1"/>
                    <a:pt x="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2" name="Google Shape;662;p24"/>
            <p:cNvSpPr/>
            <p:nvPr/>
          </p:nvSpPr>
          <p:spPr>
            <a:xfrm>
              <a:off x="8916721" y="3659414"/>
              <a:ext cx="93007" cy="129397"/>
            </a:xfrm>
            <a:custGeom>
              <a:avLst/>
              <a:gdLst/>
              <a:ahLst/>
              <a:cxnLst/>
              <a:rect l="l" t="t" r="r" b="b"/>
              <a:pathLst>
                <a:path w="1196" h="1664" extrusionOk="0">
                  <a:moveTo>
                    <a:pt x="400" y="0"/>
                  </a:moveTo>
                  <a:cubicBezTo>
                    <a:pt x="319" y="0"/>
                    <a:pt x="249" y="52"/>
                    <a:pt x="232" y="135"/>
                  </a:cubicBezTo>
                  <a:lnTo>
                    <a:pt x="18" y="1357"/>
                  </a:lnTo>
                  <a:cubicBezTo>
                    <a:pt x="0" y="1447"/>
                    <a:pt x="63" y="1536"/>
                    <a:pt x="143" y="1545"/>
                  </a:cubicBezTo>
                  <a:lnTo>
                    <a:pt x="768" y="1661"/>
                  </a:lnTo>
                  <a:cubicBezTo>
                    <a:pt x="778" y="1663"/>
                    <a:pt x="788" y="1664"/>
                    <a:pt x="798" y="1664"/>
                  </a:cubicBezTo>
                  <a:cubicBezTo>
                    <a:pt x="877" y="1664"/>
                    <a:pt x="948" y="1606"/>
                    <a:pt x="964" y="1527"/>
                  </a:cubicBezTo>
                  <a:lnTo>
                    <a:pt x="1178" y="305"/>
                  </a:lnTo>
                  <a:cubicBezTo>
                    <a:pt x="1196" y="215"/>
                    <a:pt x="1133" y="135"/>
                    <a:pt x="1044" y="117"/>
                  </a:cubicBezTo>
                  <a:lnTo>
                    <a:pt x="420" y="1"/>
                  </a:lnTo>
                  <a:cubicBezTo>
                    <a:pt x="413" y="1"/>
                    <a:pt x="407" y="0"/>
                    <a:pt x="4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3" name="Google Shape;663;p24"/>
            <p:cNvSpPr/>
            <p:nvPr/>
          </p:nvSpPr>
          <p:spPr>
            <a:xfrm>
              <a:off x="8778688" y="1354922"/>
              <a:ext cx="199156" cy="69520"/>
            </a:xfrm>
            <a:custGeom>
              <a:avLst/>
              <a:gdLst/>
              <a:ahLst/>
              <a:cxnLst/>
              <a:rect l="l" t="t" r="r" b="b"/>
              <a:pathLst>
                <a:path w="2561" h="894" extrusionOk="0">
                  <a:moveTo>
                    <a:pt x="207" y="0"/>
                  </a:moveTo>
                  <a:cubicBezTo>
                    <a:pt x="115" y="0"/>
                    <a:pt x="36" y="69"/>
                    <a:pt x="36" y="161"/>
                  </a:cubicBezTo>
                  <a:lnTo>
                    <a:pt x="9" y="554"/>
                  </a:lnTo>
                  <a:cubicBezTo>
                    <a:pt x="0" y="652"/>
                    <a:pt x="72" y="741"/>
                    <a:pt x="170" y="750"/>
                  </a:cubicBezTo>
                  <a:lnTo>
                    <a:pt x="2337" y="893"/>
                  </a:lnTo>
                  <a:cubicBezTo>
                    <a:pt x="2343" y="893"/>
                    <a:pt x="2349" y="894"/>
                    <a:pt x="2354" y="894"/>
                  </a:cubicBezTo>
                  <a:cubicBezTo>
                    <a:pt x="2444" y="894"/>
                    <a:pt x="2516" y="825"/>
                    <a:pt x="2525" y="732"/>
                  </a:cubicBezTo>
                  <a:lnTo>
                    <a:pt x="2552" y="340"/>
                  </a:lnTo>
                  <a:cubicBezTo>
                    <a:pt x="2560" y="242"/>
                    <a:pt x="2489" y="152"/>
                    <a:pt x="2391" y="144"/>
                  </a:cubicBezTo>
                  <a:lnTo>
                    <a:pt x="223" y="1"/>
                  </a:lnTo>
                  <a:cubicBezTo>
                    <a:pt x="218" y="0"/>
                    <a:pt x="212" y="0"/>
                    <a:pt x="2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64" name="Google Shape;664;p24"/>
            <p:cNvGrpSpPr/>
            <p:nvPr/>
          </p:nvGrpSpPr>
          <p:grpSpPr>
            <a:xfrm>
              <a:off x="7572791" y="2015552"/>
              <a:ext cx="446838" cy="379559"/>
              <a:chOff x="9520904" y="1806552"/>
              <a:chExt cx="446838" cy="379559"/>
            </a:xfrm>
          </p:grpSpPr>
          <p:sp>
            <p:nvSpPr>
              <p:cNvPr id="665" name="Google Shape;665;p24"/>
              <p:cNvSpPr/>
              <p:nvPr/>
            </p:nvSpPr>
            <p:spPr>
              <a:xfrm>
                <a:off x="9539645" y="1824204"/>
                <a:ext cx="398312" cy="344332"/>
              </a:xfrm>
              <a:custGeom>
                <a:avLst/>
                <a:gdLst/>
                <a:ahLst/>
                <a:cxnLst/>
                <a:rect l="l" t="t" r="r" b="b"/>
                <a:pathLst>
                  <a:path w="5122" h="4428" extrusionOk="0">
                    <a:moveTo>
                      <a:pt x="3081" y="1"/>
                    </a:moveTo>
                    <a:cubicBezTo>
                      <a:pt x="2821" y="1"/>
                      <a:pt x="2507" y="88"/>
                      <a:pt x="2186" y="381"/>
                    </a:cubicBezTo>
                    <a:cubicBezTo>
                      <a:pt x="2128" y="431"/>
                      <a:pt x="2057" y="456"/>
                      <a:pt x="1987" y="456"/>
                    </a:cubicBezTo>
                    <a:cubicBezTo>
                      <a:pt x="1908" y="456"/>
                      <a:pt x="1829" y="424"/>
                      <a:pt x="1767" y="363"/>
                    </a:cubicBezTo>
                    <a:lnTo>
                      <a:pt x="1571" y="185"/>
                    </a:lnTo>
                    <a:cubicBezTo>
                      <a:pt x="1512" y="125"/>
                      <a:pt x="1434" y="96"/>
                      <a:pt x="1357" y="96"/>
                    </a:cubicBezTo>
                    <a:cubicBezTo>
                      <a:pt x="1271" y="96"/>
                      <a:pt x="1186" y="132"/>
                      <a:pt x="1125" y="202"/>
                    </a:cubicBezTo>
                    <a:lnTo>
                      <a:pt x="117" y="1389"/>
                    </a:lnTo>
                    <a:cubicBezTo>
                      <a:pt x="1" y="1523"/>
                      <a:pt x="27" y="1728"/>
                      <a:pt x="170" y="1835"/>
                    </a:cubicBezTo>
                    <a:lnTo>
                      <a:pt x="447" y="2040"/>
                    </a:lnTo>
                    <a:cubicBezTo>
                      <a:pt x="572" y="2138"/>
                      <a:pt x="607" y="2326"/>
                      <a:pt x="518" y="2459"/>
                    </a:cubicBezTo>
                    <a:cubicBezTo>
                      <a:pt x="304" y="2789"/>
                      <a:pt x="81" y="3432"/>
                      <a:pt x="857" y="4092"/>
                    </a:cubicBezTo>
                    <a:cubicBezTo>
                      <a:pt x="1140" y="4334"/>
                      <a:pt x="1439" y="4428"/>
                      <a:pt x="1733" y="4428"/>
                    </a:cubicBezTo>
                    <a:cubicBezTo>
                      <a:pt x="2599" y="4428"/>
                      <a:pt x="3421" y="3611"/>
                      <a:pt x="3640" y="3351"/>
                    </a:cubicBezTo>
                    <a:cubicBezTo>
                      <a:pt x="3935" y="3012"/>
                      <a:pt x="5121" y="1398"/>
                      <a:pt x="3756" y="202"/>
                    </a:cubicBezTo>
                    <a:cubicBezTo>
                      <a:pt x="3739" y="193"/>
                      <a:pt x="3730" y="185"/>
                      <a:pt x="3712" y="176"/>
                    </a:cubicBezTo>
                    <a:cubicBezTo>
                      <a:pt x="3638" y="131"/>
                      <a:pt x="3400" y="1"/>
                      <a:pt x="30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6" name="Google Shape;666;p24"/>
              <p:cNvSpPr/>
              <p:nvPr/>
            </p:nvSpPr>
            <p:spPr>
              <a:xfrm>
                <a:off x="9520904" y="1806552"/>
                <a:ext cx="446838" cy="379559"/>
              </a:xfrm>
              <a:custGeom>
                <a:avLst/>
                <a:gdLst/>
                <a:ahLst/>
                <a:cxnLst/>
                <a:rect l="l" t="t" r="r" b="b"/>
                <a:pathLst>
                  <a:path w="5746" h="4881" extrusionOk="0">
                    <a:moveTo>
                      <a:pt x="3322" y="448"/>
                    </a:moveTo>
                    <a:cubicBezTo>
                      <a:pt x="3568" y="448"/>
                      <a:pt x="3756" y="546"/>
                      <a:pt x="3837" y="599"/>
                    </a:cubicBezTo>
                    <a:cubicBezTo>
                      <a:pt x="3837" y="599"/>
                      <a:pt x="3846" y="599"/>
                      <a:pt x="3846" y="608"/>
                    </a:cubicBezTo>
                    <a:cubicBezTo>
                      <a:pt x="5086" y="1687"/>
                      <a:pt x="3953" y="3150"/>
                      <a:pt x="3712" y="3436"/>
                    </a:cubicBezTo>
                    <a:cubicBezTo>
                      <a:pt x="3698" y="3450"/>
                      <a:pt x="2848" y="4425"/>
                      <a:pt x="1971" y="4425"/>
                    </a:cubicBezTo>
                    <a:cubicBezTo>
                      <a:pt x="1723" y="4425"/>
                      <a:pt x="1474" y="4347"/>
                      <a:pt x="1241" y="4149"/>
                    </a:cubicBezTo>
                    <a:cubicBezTo>
                      <a:pt x="750" y="3730"/>
                      <a:pt x="652" y="3275"/>
                      <a:pt x="946" y="2811"/>
                    </a:cubicBezTo>
                    <a:cubicBezTo>
                      <a:pt x="1098" y="2570"/>
                      <a:pt x="1045" y="2258"/>
                      <a:pt x="822" y="2089"/>
                    </a:cubicBezTo>
                    <a:lnTo>
                      <a:pt x="545" y="1884"/>
                    </a:lnTo>
                    <a:cubicBezTo>
                      <a:pt x="518" y="1866"/>
                      <a:pt x="509" y="1839"/>
                      <a:pt x="509" y="1830"/>
                    </a:cubicBezTo>
                    <a:cubicBezTo>
                      <a:pt x="509" y="1812"/>
                      <a:pt x="509" y="1785"/>
                      <a:pt x="527" y="1768"/>
                    </a:cubicBezTo>
                    <a:lnTo>
                      <a:pt x="1544" y="581"/>
                    </a:lnTo>
                    <a:cubicBezTo>
                      <a:pt x="1562" y="554"/>
                      <a:pt x="1589" y="554"/>
                      <a:pt x="1598" y="554"/>
                    </a:cubicBezTo>
                    <a:cubicBezTo>
                      <a:pt x="1616" y="554"/>
                      <a:pt x="1633" y="554"/>
                      <a:pt x="1660" y="572"/>
                    </a:cubicBezTo>
                    <a:lnTo>
                      <a:pt x="1847" y="759"/>
                    </a:lnTo>
                    <a:cubicBezTo>
                      <a:pt x="1951" y="859"/>
                      <a:pt x="2085" y="908"/>
                      <a:pt x="2218" y="908"/>
                    </a:cubicBezTo>
                    <a:cubicBezTo>
                      <a:pt x="2348" y="908"/>
                      <a:pt x="2478" y="861"/>
                      <a:pt x="2579" y="768"/>
                    </a:cubicBezTo>
                    <a:cubicBezTo>
                      <a:pt x="2849" y="523"/>
                      <a:pt x="3108" y="448"/>
                      <a:pt x="3322" y="448"/>
                    </a:cubicBezTo>
                    <a:close/>
                    <a:moveTo>
                      <a:pt x="3317" y="0"/>
                    </a:moveTo>
                    <a:cubicBezTo>
                      <a:pt x="3011" y="0"/>
                      <a:pt x="2645" y="101"/>
                      <a:pt x="2276" y="438"/>
                    </a:cubicBezTo>
                    <a:cubicBezTo>
                      <a:pt x="2261" y="450"/>
                      <a:pt x="2244" y="454"/>
                      <a:pt x="2227" y="454"/>
                    </a:cubicBezTo>
                    <a:cubicBezTo>
                      <a:pt x="2204" y="454"/>
                      <a:pt x="2180" y="445"/>
                      <a:pt x="2160" y="429"/>
                    </a:cubicBezTo>
                    <a:lnTo>
                      <a:pt x="1972" y="251"/>
                    </a:lnTo>
                    <a:cubicBezTo>
                      <a:pt x="1873" y="152"/>
                      <a:pt x="1743" y="98"/>
                      <a:pt x="1603" y="98"/>
                    </a:cubicBezTo>
                    <a:cubicBezTo>
                      <a:pt x="1593" y="98"/>
                      <a:pt x="1582" y="99"/>
                      <a:pt x="1571" y="99"/>
                    </a:cubicBezTo>
                    <a:cubicBezTo>
                      <a:pt x="1428" y="108"/>
                      <a:pt x="1285" y="180"/>
                      <a:pt x="1196" y="287"/>
                    </a:cubicBezTo>
                    <a:lnTo>
                      <a:pt x="188" y="1473"/>
                    </a:lnTo>
                    <a:cubicBezTo>
                      <a:pt x="90" y="1580"/>
                      <a:pt x="45" y="1732"/>
                      <a:pt x="63" y="1875"/>
                    </a:cubicBezTo>
                    <a:cubicBezTo>
                      <a:pt x="81" y="2026"/>
                      <a:pt x="152" y="2160"/>
                      <a:pt x="268" y="2249"/>
                    </a:cubicBezTo>
                    <a:lnTo>
                      <a:pt x="554" y="2454"/>
                    </a:lnTo>
                    <a:cubicBezTo>
                      <a:pt x="581" y="2481"/>
                      <a:pt x="590" y="2526"/>
                      <a:pt x="572" y="2562"/>
                    </a:cubicBezTo>
                    <a:cubicBezTo>
                      <a:pt x="367" y="2874"/>
                      <a:pt x="1" y="3686"/>
                      <a:pt x="946" y="4497"/>
                    </a:cubicBezTo>
                    <a:cubicBezTo>
                      <a:pt x="1277" y="4774"/>
                      <a:pt x="1624" y="4881"/>
                      <a:pt x="1963" y="4881"/>
                    </a:cubicBezTo>
                    <a:cubicBezTo>
                      <a:pt x="2811" y="4881"/>
                      <a:pt x="3641" y="4212"/>
                      <a:pt x="4051" y="3730"/>
                    </a:cubicBezTo>
                    <a:cubicBezTo>
                      <a:pt x="4229" y="3525"/>
                      <a:pt x="5746" y="1652"/>
                      <a:pt x="4140" y="260"/>
                    </a:cubicBezTo>
                    <a:cubicBezTo>
                      <a:pt x="4122" y="242"/>
                      <a:pt x="4096" y="224"/>
                      <a:pt x="4078" y="206"/>
                    </a:cubicBezTo>
                    <a:cubicBezTo>
                      <a:pt x="3989" y="157"/>
                      <a:pt x="3699" y="0"/>
                      <a:pt x="3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7" name="Google Shape;667;p24"/>
              <p:cNvSpPr/>
              <p:nvPr/>
            </p:nvSpPr>
            <p:spPr>
              <a:xfrm>
                <a:off x="9554265" y="1965576"/>
                <a:ext cx="117970" cy="117188"/>
              </a:xfrm>
              <a:custGeom>
                <a:avLst/>
                <a:gdLst/>
                <a:ahLst/>
                <a:cxnLst/>
                <a:rect l="l" t="t" r="r" b="b"/>
                <a:pathLst>
                  <a:path w="1517" h="1507" extrusionOk="0">
                    <a:moveTo>
                      <a:pt x="705" y="811"/>
                    </a:moveTo>
                    <a:lnTo>
                      <a:pt x="1017" y="1025"/>
                    </a:lnTo>
                    <a:cubicBezTo>
                      <a:pt x="978" y="1040"/>
                      <a:pt x="938" y="1048"/>
                      <a:pt x="899" y="1048"/>
                    </a:cubicBezTo>
                    <a:cubicBezTo>
                      <a:pt x="823" y="1048"/>
                      <a:pt x="749" y="1018"/>
                      <a:pt x="678" y="954"/>
                    </a:cubicBezTo>
                    <a:cubicBezTo>
                      <a:pt x="642" y="918"/>
                      <a:pt x="651" y="873"/>
                      <a:pt x="705" y="811"/>
                    </a:cubicBezTo>
                    <a:close/>
                    <a:moveTo>
                      <a:pt x="252" y="1"/>
                    </a:moveTo>
                    <a:cubicBezTo>
                      <a:pt x="183" y="1"/>
                      <a:pt x="114" y="33"/>
                      <a:pt x="71" y="97"/>
                    </a:cubicBezTo>
                    <a:cubicBezTo>
                      <a:pt x="0" y="204"/>
                      <a:pt x="27" y="338"/>
                      <a:pt x="125" y="409"/>
                    </a:cubicBezTo>
                    <a:lnTo>
                      <a:pt x="330" y="552"/>
                    </a:lnTo>
                    <a:cubicBezTo>
                      <a:pt x="107" y="855"/>
                      <a:pt x="223" y="1150"/>
                      <a:pt x="366" y="1293"/>
                    </a:cubicBezTo>
                    <a:cubicBezTo>
                      <a:pt x="535" y="1435"/>
                      <a:pt x="714" y="1507"/>
                      <a:pt x="901" y="1507"/>
                    </a:cubicBezTo>
                    <a:cubicBezTo>
                      <a:pt x="1035" y="1507"/>
                      <a:pt x="1169" y="1462"/>
                      <a:pt x="1303" y="1391"/>
                    </a:cubicBezTo>
                    <a:cubicBezTo>
                      <a:pt x="1427" y="1319"/>
                      <a:pt x="1499" y="1194"/>
                      <a:pt x="1508" y="1052"/>
                    </a:cubicBezTo>
                    <a:cubicBezTo>
                      <a:pt x="1517" y="909"/>
                      <a:pt x="1445" y="775"/>
                      <a:pt x="1329" y="686"/>
                    </a:cubicBezTo>
                    <a:lnTo>
                      <a:pt x="384" y="44"/>
                    </a:lnTo>
                    <a:cubicBezTo>
                      <a:pt x="344" y="15"/>
                      <a:pt x="298" y="1"/>
                      <a:pt x="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8" name="Google Shape;668;p24"/>
              <p:cNvSpPr/>
              <p:nvPr/>
            </p:nvSpPr>
            <p:spPr>
              <a:xfrm>
                <a:off x="9659714" y="1836879"/>
                <a:ext cx="131889" cy="104357"/>
              </a:xfrm>
              <a:custGeom>
                <a:avLst/>
                <a:gdLst/>
                <a:ahLst/>
                <a:cxnLst/>
                <a:rect l="l" t="t" r="r" b="b"/>
                <a:pathLst>
                  <a:path w="1696" h="1342" extrusionOk="0">
                    <a:moveTo>
                      <a:pt x="967" y="487"/>
                    </a:moveTo>
                    <a:cubicBezTo>
                      <a:pt x="988" y="487"/>
                      <a:pt x="1011" y="494"/>
                      <a:pt x="1035" y="512"/>
                    </a:cubicBezTo>
                    <a:cubicBezTo>
                      <a:pt x="1151" y="619"/>
                      <a:pt x="1195" y="726"/>
                      <a:pt x="1160" y="851"/>
                    </a:cubicBezTo>
                    <a:lnTo>
                      <a:pt x="865" y="539"/>
                    </a:lnTo>
                    <a:cubicBezTo>
                      <a:pt x="889" y="515"/>
                      <a:pt x="925" y="487"/>
                      <a:pt x="967" y="487"/>
                    </a:cubicBezTo>
                    <a:close/>
                    <a:moveTo>
                      <a:pt x="255" y="0"/>
                    </a:moveTo>
                    <a:cubicBezTo>
                      <a:pt x="198" y="0"/>
                      <a:pt x="142" y="23"/>
                      <a:pt x="98" y="66"/>
                    </a:cubicBezTo>
                    <a:cubicBezTo>
                      <a:pt x="9" y="155"/>
                      <a:pt x="0" y="298"/>
                      <a:pt x="89" y="387"/>
                    </a:cubicBezTo>
                    <a:lnTo>
                      <a:pt x="883" y="1208"/>
                    </a:lnTo>
                    <a:cubicBezTo>
                      <a:pt x="964" y="1297"/>
                      <a:pt x="1071" y="1342"/>
                      <a:pt x="1178" y="1342"/>
                    </a:cubicBezTo>
                    <a:cubicBezTo>
                      <a:pt x="1204" y="1342"/>
                      <a:pt x="1240" y="1342"/>
                      <a:pt x="1267" y="1333"/>
                    </a:cubicBezTo>
                    <a:cubicBezTo>
                      <a:pt x="1401" y="1306"/>
                      <a:pt x="1517" y="1208"/>
                      <a:pt x="1570" y="1074"/>
                    </a:cubicBezTo>
                    <a:cubicBezTo>
                      <a:pt x="1695" y="744"/>
                      <a:pt x="1606" y="414"/>
                      <a:pt x="1329" y="173"/>
                    </a:cubicBezTo>
                    <a:cubicBezTo>
                      <a:pt x="1313" y="156"/>
                      <a:pt x="1162" y="38"/>
                      <a:pt x="960" y="38"/>
                    </a:cubicBezTo>
                    <a:cubicBezTo>
                      <a:pt x="946" y="38"/>
                      <a:pt x="933" y="38"/>
                      <a:pt x="919" y="39"/>
                    </a:cubicBezTo>
                    <a:cubicBezTo>
                      <a:pt x="821" y="48"/>
                      <a:pt x="687" y="84"/>
                      <a:pt x="553" y="209"/>
                    </a:cubicBezTo>
                    <a:lnTo>
                      <a:pt x="419" y="75"/>
                    </a:lnTo>
                    <a:cubicBezTo>
                      <a:pt x="374" y="25"/>
                      <a:pt x="314"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69" name="Google Shape;669;p24"/>
            <p:cNvGrpSpPr/>
            <p:nvPr/>
          </p:nvGrpSpPr>
          <p:grpSpPr>
            <a:xfrm>
              <a:off x="8234104" y="2677077"/>
              <a:ext cx="446838" cy="379559"/>
              <a:chOff x="9520904" y="1806552"/>
              <a:chExt cx="446838" cy="379559"/>
            </a:xfrm>
          </p:grpSpPr>
          <p:sp>
            <p:nvSpPr>
              <p:cNvPr id="670" name="Google Shape;670;p24"/>
              <p:cNvSpPr/>
              <p:nvPr/>
            </p:nvSpPr>
            <p:spPr>
              <a:xfrm>
                <a:off x="9539645" y="1824204"/>
                <a:ext cx="398312" cy="344332"/>
              </a:xfrm>
              <a:custGeom>
                <a:avLst/>
                <a:gdLst/>
                <a:ahLst/>
                <a:cxnLst/>
                <a:rect l="l" t="t" r="r" b="b"/>
                <a:pathLst>
                  <a:path w="5122" h="4428" extrusionOk="0">
                    <a:moveTo>
                      <a:pt x="3081" y="1"/>
                    </a:moveTo>
                    <a:cubicBezTo>
                      <a:pt x="2821" y="1"/>
                      <a:pt x="2507" y="88"/>
                      <a:pt x="2186" y="381"/>
                    </a:cubicBezTo>
                    <a:cubicBezTo>
                      <a:pt x="2128" y="431"/>
                      <a:pt x="2057" y="456"/>
                      <a:pt x="1987" y="456"/>
                    </a:cubicBezTo>
                    <a:cubicBezTo>
                      <a:pt x="1908" y="456"/>
                      <a:pt x="1829" y="424"/>
                      <a:pt x="1767" y="363"/>
                    </a:cubicBezTo>
                    <a:lnTo>
                      <a:pt x="1571" y="185"/>
                    </a:lnTo>
                    <a:cubicBezTo>
                      <a:pt x="1512" y="125"/>
                      <a:pt x="1434" y="96"/>
                      <a:pt x="1357" y="96"/>
                    </a:cubicBezTo>
                    <a:cubicBezTo>
                      <a:pt x="1271" y="96"/>
                      <a:pt x="1186" y="132"/>
                      <a:pt x="1125" y="202"/>
                    </a:cubicBezTo>
                    <a:lnTo>
                      <a:pt x="117" y="1389"/>
                    </a:lnTo>
                    <a:cubicBezTo>
                      <a:pt x="1" y="1523"/>
                      <a:pt x="27" y="1728"/>
                      <a:pt x="170" y="1835"/>
                    </a:cubicBezTo>
                    <a:lnTo>
                      <a:pt x="447" y="2040"/>
                    </a:lnTo>
                    <a:cubicBezTo>
                      <a:pt x="572" y="2138"/>
                      <a:pt x="607" y="2326"/>
                      <a:pt x="518" y="2459"/>
                    </a:cubicBezTo>
                    <a:cubicBezTo>
                      <a:pt x="304" y="2789"/>
                      <a:pt x="81" y="3432"/>
                      <a:pt x="857" y="4092"/>
                    </a:cubicBezTo>
                    <a:cubicBezTo>
                      <a:pt x="1140" y="4334"/>
                      <a:pt x="1439" y="4428"/>
                      <a:pt x="1733" y="4428"/>
                    </a:cubicBezTo>
                    <a:cubicBezTo>
                      <a:pt x="2599" y="4428"/>
                      <a:pt x="3421" y="3611"/>
                      <a:pt x="3640" y="3351"/>
                    </a:cubicBezTo>
                    <a:cubicBezTo>
                      <a:pt x="3935" y="3012"/>
                      <a:pt x="5121" y="1398"/>
                      <a:pt x="3756" y="202"/>
                    </a:cubicBezTo>
                    <a:cubicBezTo>
                      <a:pt x="3739" y="193"/>
                      <a:pt x="3730" y="185"/>
                      <a:pt x="3712" y="176"/>
                    </a:cubicBezTo>
                    <a:cubicBezTo>
                      <a:pt x="3638" y="131"/>
                      <a:pt x="3400" y="1"/>
                      <a:pt x="30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1" name="Google Shape;671;p24"/>
              <p:cNvSpPr/>
              <p:nvPr/>
            </p:nvSpPr>
            <p:spPr>
              <a:xfrm>
                <a:off x="9520904" y="1806552"/>
                <a:ext cx="446838" cy="379559"/>
              </a:xfrm>
              <a:custGeom>
                <a:avLst/>
                <a:gdLst/>
                <a:ahLst/>
                <a:cxnLst/>
                <a:rect l="l" t="t" r="r" b="b"/>
                <a:pathLst>
                  <a:path w="5746" h="4881" extrusionOk="0">
                    <a:moveTo>
                      <a:pt x="3322" y="448"/>
                    </a:moveTo>
                    <a:cubicBezTo>
                      <a:pt x="3568" y="448"/>
                      <a:pt x="3756" y="546"/>
                      <a:pt x="3837" y="599"/>
                    </a:cubicBezTo>
                    <a:cubicBezTo>
                      <a:pt x="3837" y="599"/>
                      <a:pt x="3846" y="599"/>
                      <a:pt x="3846" y="608"/>
                    </a:cubicBezTo>
                    <a:cubicBezTo>
                      <a:pt x="5086" y="1687"/>
                      <a:pt x="3953" y="3150"/>
                      <a:pt x="3712" y="3436"/>
                    </a:cubicBezTo>
                    <a:cubicBezTo>
                      <a:pt x="3698" y="3450"/>
                      <a:pt x="2848" y="4425"/>
                      <a:pt x="1971" y="4425"/>
                    </a:cubicBezTo>
                    <a:cubicBezTo>
                      <a:pt x="1723" y="4425"/>
                      <a:pt x="1474" y="4347"/>
                      <a:pt x="1241" y="4149"/>
                    </a:cubicBezTo>
                    <a:cubicBezTo>
                      <a:pt x="750" y="3730"/>
                      <a:pt x="652" y="3275"/>
                      <a:pt x="946" y="2811"/>
                    </a:cubicBezTo>
                    <a:cubicBezTo>
                      <a:pt x="1098" y="2570"/>
                      <a:pt x="1045" y="2258"/>
                      <a:pt x="822" y="2089"/>
                    </a:cubicBezTo>
                    <a:lnTo>
                      <a:pt x="545" y="1884"/>
                    </a:lnTo>
                    <a:cubicBezTo>
                      <a:pt x="518" y="1866"/>
                      <a:pt x="509" y="1839"/>
                      <a:pt x="509" y="1830"/>
                    </a:cubicBezTo>
                    <a:cubicBezTo>
                      <a:pt x="509" y="1812"/>
                      <a:pt x="509" y="1785"/>
                      <a:pt x="527" y="1768"/>
                    </a:cubicBezTo>
                    <a:lnTo>
                      <a:pt x="1544" y="581"/>
                    </a:lnTo>
                    <a:cubicBezTo>
                      <a:pt x="1562" y="554"/>
                      <a:pt x="1589" y="554"/>
                      <a:pt x="1598" y="554"/>
                    </a:cubicBezTo>
                    <a:cubicBezTo>
                      <a:pt x="1616" y="554"/>
                      <a:pt x="1633" y="554"/>
                      <a:pt x="1660" y="572"/>
                    </a:cubicBezTo>
                    <a:lnTo>
                      <a:pt x="1847" y="759"/>
                    </a:lnTo>
                    <a:cubicBezTo>
                      <a:pt x="1951" y="859"/>
                      <a:pt x="2085" y="908"/>
                      <a:pt x="2218" y="908"/>
                    </a:cubicBezTo>
                    <a:cubicBezTo>
                      <a:pt x="2348" y="908"/>
                      <a:pt x="2478" y="861"/>
                      <a:pt x="2579" y="768"/>
                    </a:cubicBezTo>
                    <a:cubicBezTo>
                      <a:pt x="2849" y="523"/>
                      <a:pt x="3108" y="448"/>
                      <a:pt x="3322" y="448"/>
                    </a:cubicBezTo>
                    <a:close/>
                    <a:moveTo>
                      <a:pt x="3317" y="0"/>
                    </a:moveTo>
                    <a:cubicBezTo>
                      <a:pt x="3011" y="0"/>
                      <a:pt x="2645" y="101"/>
                      <a:pt x="2276" y="438"/>
                    </a:cubicBezTo>
                    <a:cubicBezTo>
                      <a:pt x="2261" y="450"/>
                      <a:pt x="2244" y="454"/>
                      <a:pt x="2227" y="454"/>
                    </a:cubicBezTo>
                    <a:cubicBezTo>
                      <a:pt x="2204" y="454"/>
                      <a:pt x="2180" y="445"/>
                      <a:pt x="2160" y="429"/>
                    </a:cubicBezTo>
                    <a:lnTo>
                      <a:pt x="1972" y="251"/>
                    </a:lnTo>
                    <a:cubicBezTo>
                      <a:pt x="1873" y="152"/>
                      <a:pt x="1743" y="98"/>
                      <a:pt x="1603" y="98"/>
                    </a:cubicBezTo>
                    <a:cubicBezTo>
                      <a:pt x="1593" y="98"/>
                      <a:pt x="1582" y="99"/>
                      <a:pt x="1571" y="99"/>
                    </a:cubicBezTo>
                    <a:cubicBezTo>
                      <a:pt x="1428" y="108"/>
                      <a:pt x="1285" y="180"/>
                      <a:pt x="1196" y="287"/>
                    </a:cubicBezTo>
                    <a:lnTo>
                      <a:pt x="188" y="1473"/>
                    </a:lnTo>
                    <a:cubicBezTo>
                      <a:pt x="90" y="1580"/>
                      <a:pt x="45" y="1732"/>
                      <a:pt x="63" y="1875"/>
                    </a:cubicBezTo>
                    <a:cubicBezTo>
                      <a:pt x="81" y="2026"/>
                      <a:pt x="152" y="2160"/>
                      <a:pt x="268" y="2249"/>
                    </a:cubicBezTo>
                    <a:lnTo>
                      <a:pt x="554" y="2454"/>
                    </a:lnTo>
                    <a:cubicBezTo>
                      <a:pt x="581" y="2481"/>
                      <a:pt x="590" y="2526"/>
                      <a:pt x="572" y="2562"/>
                    </a:cubicBezTo>
                    <a:cubicBezTo>
                      <a:pt x="367" y="2874"/>
                      <a:pt x="1" y="3686"/>
                      <a:pt x="946" y="4497"/>
                    </a:cubicBezTo>
                    <a:cubicBezTo>
                      <a:pt x="1277" y="4774"/>
                      <a:pt x="1624" y="4881"/>
                      <a:pt x="1963" y="4881"/>
                    </a:cubicBezTo>
                    <a:cubicBezTo>
                      <a:pt x="2811" y="4881"/>
                      <a:pt x="3641" y="4212"/>
                      <a:pt x="4051" y="3730"/>
                    </a:cubicBezTo>
                    <a:cubicBezTo>
                      <a:pt x="4229" y="3525"/>
                      <a:pt x="5746" y="1652"/>
                      <a:pt x="4140" y="260"/>
                    </a:cubicBezTo>
                    <a:cubicBezTo>
                      <a:pt x="4122" y="242"/>
                      <a:pt x="4096" y="224"/>
                      <a:pt x="4078" y="206"/>
                    </a:cubicBezTo>
                    <a:cubicBezTo>
                      <a:pt x="3989" y="157"/>
                      <a:pt x="3699" y="0"/>
                      <a:pt x="3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2" name="Google Shape;672;p24"/>
              <p:cNvSpPr/>
              <p:nvPr/>
            </p:nvSpPr>
            <p:spPr>
              <a:xfrm>
                <a:off x="9554265" y="1965576"/>
                <a:ext cx="117970" cy="117188"/>
              </a:xfrm>
              <a:custGeom>
                <a:avLst/>
                <a:gdLst/>
                <a:ahLst/>
                <a:cxnLst/>
                <a:rect l="l" t="t" r="r" b="b"/>
                <a:pathLst>
                  <a:path w="1517" h="1507" extrusionOk="0">
                    <a:moveTo>
                      <a:pt x="705" y="811"/>
                    </a:moveTo>
                    <a:lnTo>
                      <a:pt x="1017" y="1025"/>
                    </a:lnTo>
                    <a:cubicBezTo>
                      <a:pt x="978" y="1040"/>
                      <a:pt x="938" y="1048"/>
                      <a:pt x="899" y="1048"/>
                    </a:cubicBezTo>
                    <a:cubicBezTo>
                      <a:pt x="823" y="1048"/>
                      <a:pt x="749" y="1018"/>
                      <a:pt x="678" y="954"/>
                    </a:cubicBezTo>
                    <a:cubicBezTo>
                      <a:pt x="642" y="918"/>
                      <a:pt x="651" y="873"/>
                      <a:pt x="705" y="811"/>
                    </a:cubicBezTo>
                    <a:close/>
                    <a:moveTo>
                      <a:pt x="252" y="1"/>
                    </a:moveTo>
                    <a:cubicBezTo>
                      <a:pt x="183" y="1"/>
                      <a:pt x="114" y="33"/>
                      <a:pt x="71" y="97"/>
                    </a:cubicBezTo>
                    <a:cubicBezTo>
                      <a:pt x="0" y="204"/>
                      <a:pt x="27" y="338"/>
                      <a:pt x="125" y="409"/>
                    </a:cubicBezTo>
                    <a:lnTo>
                      <a:pt x="330" y="552"/>
                    </a:lnTo>
                    <a:cubicBezTo>
                      <a:pt x="107" y="855"/>
                      <a:pt x="223" y="1150"/>
                      <a:pt x="366" y="1293"/>
                    </a:cubicBezTo>
                    <a:cubicBezTo>
                      <a:pt x="535" y="1435"/>
                      <a:pt x="714" y="1507"/>
                      <a:pt x="901" y="1507"/>
                    </a:cubicBezTo>
                    <a:cubicBezTo>
                      <a:pt x="1035" y="1507"/>
                      <a:pt x="1169" y="1462"/>
                      <a:pt x="1303" y="1391"/>
                    </a:cubicBezTo>
                    <a:cubicBezTo>
                      <a:pt x="1427" y="1319"/>
                      <a:pt x="1499" y="1194"/>
                      <a:pt x="1508" y="1052"/>
                    </a:cubicBezTo>
                    <a:cubicBezTo>
                      <a:pt x="1517" y="909"/>
                      <a:pt x="1445" y="775"/>
                      <a:pt x="1329" y="686"/>
                    </a:cubicBezTo>
                    <a:lnTo>
                      <a:pt x="384" y="44"/>
                    </a:lnTo>
                    <a:cubicBezTo>
                      <a:pt x="344" y="15"/>
                      <a:pt x="298" y="1"/>
                      <a:pt x="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3" name="Google Shape;673;p24"/>
              <p:cNvSpPr/>
              <p:nvPr/>
            </p:nvSpPr>
            <p:spPr>
              <a:xfrm>
                <a:off x="9659714" y="1836879"/>
                <a:ext cx="131889" cy="104357"/>
              </a:xfrm>
              <a:custGeom>
                <a:avLst/>
                <a:gdLst/>
                <a:ahLst/>
                <a:cxnLst/>
                <a:rect l="l" t="t" r="r" b="b"/>
                <a:pathLst>
                  <a:path w="1696" h="1342" extrusionOk="0">
                    <a:moveTo>
                      <a:pt x="967" y="487"/>
                    </a:moveTo>
                    <a:cubicBezTo>
                      <a:pt x="988" y="487"/>
                      <a:pt x="1011" y="494"/>
                      <a:pt x="1035" y="512"/>
                    </a:cubicBezTo>
                    <a:cubicBezTo>
                      <a:pt x="1151" y="619"/>
                      <a:pt x="1195" y="726"/>
                      <a:pt x="1160" y="851"/>
                    </a:cubicBezTo>
                    <a:lnTo>
                      <a:pt x="865" y="539"/>
                    </a:lnTo>
                    <a:cubicBezTo>
                      <a:pt x="889" y="515"/>
                      <a:pt x="925" y="487"/>
                      <a:pt x="967" y="487"/>
                    </a:cubicBezTo>
                    <a:close/>
                    <a:moveTo>
                      <a:pt x="255" y="0"/>
                    </a:moveTo>
                    <a:cubicBezTo>
                      <a:pt x="198" y="0"/>
                      <a:pt x="142" y="23"/>
                      <a:pt x="98" y="66"/>
                    </a:cubicBezTo>
                    <a:cubicBezTo>
                      <a:pt x="9" y="155"/>
                      <a:pt x="0" y="298"/>
                      <a:pt x="89" y="387"/>
                    </a:cubicBezTo>
                    <a:lnTo>
                      <a:pt x="883" y="1208"/>
                    </a:lnTo>
                    <a:cubicBezTo>
                      <a:pt x="964" y="1297"/>
                      <a:pt x="1071" y="1342"/>
                      <a:pt x="1178" y="1342"/>
                    </a:cubicBezTo>
                    <a:cubicBezTo>
                      <a:pt x="1204" y="1342"/>
                      <a:pt x="1240" y="1342"/>
                      <a:pt x="1267" y="1333"/>
                    </a:cubicBezTo>
                    <a:cubicBezTo>
                      <a:pt x="1401" y="1306"/>
                      <a:pt x="1517" y="1208"/>
                      <a:pt x="1570" y="1074"/>
                    </a:cubicBezTo>
                    <a:cubicBezTo>
                      <a:pt x="1695" y="744"/>
                      <a:pt x="1606" y="414"/>
                      <a:pt x="1329" y="173"/>
                    </a:cubicBezTo>
                    <a:cubicBezTo>
                      <a:pt x="1313" y="156"/>
                      <a:pt x="1162" y="38"/>
                      <a:pt x="960" y="38"/>
                    </a:cubicBezTo>
                    <a:cubicBezTo>
                      <a:pt x="946" y="38"/>
                      <a:pt x="933" y="38"/>
                      <a:pt x="919" y="39"/>
                    </a:cubicBezTo>
                    <a:cubicBezTo>
                      <a:pt x="821" y="48"/>
                      <a:pt x="687" y="84"/>
                      <a:pt x="553" y="209"/>
                    </a:cubicBezTo>
                    <a:lnTo>
                      <a:pt x="419" y="75"/>
                    </a:lnTo>
                    <a:cubicBezTo>
                      <a:pt x="374" y="25"/>
                      <a:pt x="314"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74" name="Google Shape;674;p24"/>
            <p:cNvGrpSpPr/>
            <p:nvPr/>
          </p:nvGrpSpPr>
          <p:grpSpPr>
            <a:xfrm rot="-8100000">
              <a:off x="8153616" y="3558075"/>
              <a:ext cx="446833" cy="379555"/>
              <a:chOff x="9520904" y="1806552"/>
              <a:chExt cx="446838" cy="379559"/>
            </a:xfrm>
          </p:grpSpPr>
          <p:sp>
            <p:nvSpPr>
              <p:cNvPr id="675" name="Google Shape;675;p24"/>
              <p:cNvSpPr/>
              <p:nvPr/>
            </p:nvSpPr>
            <p:spPr>
              <a:xfrm>
                <a:off x="9539645" y="1824204"/>
                <a:ext cx="398312" cy="344332"/>
              </a:xfrm>
              <a:custGeom>
                <a:avLst/>
                <a:gdLst/>
                <a:ahLst/>
                <a:cxnLst/>
                <a:rect l="l" t="t" r="r" b="b"/>
                <a:pathLst>
                  <a:path w="5122" h="4428" extrusionOk="0">
                    <a:moveTo>
                      <a:pt x="3081" y="1"/>
                    </a:moveTo>
                    <a:cubicBezTo>
                      <a:pt x="2821" y="1"/>
                      <a:pt x="2507" y="88"/>
                      <a:pt x="2186" y="381"/>
                    </a:cubicBezTo>
                    <a:cubicBezTo>
                      <a:pt x="2128" y="431"/>
                      <a:pt x="2057" y="456"/>
                      <a:pt x="1987" y="456"/>
                    </a:cubicBezTo>
                    <a:cubicBezTo>
                      <a:pt x="1908" y="456"/>
                      <a:pt x="1829" y="424"/>
                      <a:pt x="1767" y="363"/>
                    </a:cubicBezTo>
                    <a:lnTo>
                      <a:pt x="1571" y="185"/>
                    </a:lnTo>
                    <a:cubicBezTo>
                      <a:pt x="1512" y="125"/>
                      <a:pt x="1434" y="96"/>
                      <a:pt x="1357" y="96"/>
                    </a:cubicBezTo>
                    <a:cubicBezTo>
                      <a:pt x="1271" y="96"/>
                      <a:pt x="1186" y="132"/>
                      <a:pt x="1125" y="202"/>
                    </a:cubicBezTo>
                    <a:lnTo>
                      <a:pt x="117" y="1389"/>
                    </a:lnTo>
                    <a:cubicBezTo>
                      <a:pt x="1" y="1523"/>
                      <a:pt x="27" y="1728"/>
                      <a:pt x="170" y="1835"/>
                    </a:cubicBezTo>
                    <a:lnTo>
                      <a:pt x="447" y="2040"/>
                    </a:lnTo>
                    <a:cubicBezTo>
                      <a:pt x="572" y="2138"/>
                      <a:pt x="607" y="2326"/>
                      <a:pt x="518" y="2459"/>
                    </a:cubicBezTo>
                    <a:cubicBezTo>
                      <a:pt x="304" y="2789"/>
                      <a:pt x="81" y="3432"/>
                      <a:pt x="857" y="4092"/>
                    </a:cubicBezTo>
                    <a:cubicBezTo>
                      <a:pt x="1140" y="4334"/>
                      <a:pt x="1439" y="4428"/>
                      <a:pt x="1733" y="4428"/>
                    </a:cubicBezTo>
                    <a:cubicBezTo>
                      <a:pt x="2599" y="4428"/>
                      <a:pt x="3421" y="3611"/>
                      <a:pt x="3640" y="3351"/>
                    </a:cubicBezTo>
                    <a:cubicBezTo>
                      <a:pt x="3935" y="3012"/>
                      <a:pt x="5121" y="1398"/>
                      <a:pt x="3756" y="202"/>
                    </a:cubicBezTo>
                    <a:cubicBezTo>
                      <a:pt x="3739" y="193"/>
                      <a:pt x="3730" y="185"/>
                      <a:pt x="3712" y="176"/>
                    </a:cubicBezTo>
                    <a:cubicBezTo>
                      <a:pt x="3638" y="131"/>
                      <a:pt x="3400" y="1"/>
                      <a:pt x="30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6" name="Google Shape;676;p24"/>
              <p:cNvSpPr/>
              <p:nvPr/>
            </p:nvSpPr>
            <p:spPr>
              <a:xfrm>
                <a:off x="9520904" y="1806552"/>
                <a:ext cx="446838" cy="379559"/>
              </a:xfrm>
              <a:custGeom>
                <a:avLst/>
                <a:gdLst/>
                <a:ahLst/>
                <a:cxnLst/>
                <a:rect l="l" t="t" r="r" b="b"/>
                <a:pathLst>
                  <a:path w="5746" h="4881" extrusionOk="0">
                    <a:moveTo>
                      <a:pt x="3322" y="448"/>
                    </a:moveTo>
                    <a:cubicBezTo>
                      <a:pt x="3568" y="448"/>
                      <a:pt x="3756" y="546"/>
                      <a:pt x="3837" y="599"/>
                    </a:cubicBezTo>
                    <a:cubicBezTo>
                      <a:pt x="3837" y="599"/>
                      <a:pt x="3846" y="599"/>
                      <a:pt x="3846" y="608"/>
                    </a:cubicBezTo>
                    <a:cubicBezTo>
                      <a:pt x="5086" y="1687"/>
                      <a:pt x="3953" y="3150"/>
                      <a:pt x="3712" y="3436"/>
                    </a:cubicBezTo>
                    <a:cubicBezTo>
                      <a:pt x="3698" y="3450"/>
                      <a:pt x="2848" y="4425"/>
                      <a:pt x="1971" y="4425"/>
                    </a:cubicBezTo>
                    <a:cubicBezTo>
                      <a:pt x="1723" y="4425"/>
                      <a:pt x="1474" y="4347"/>
                      <a:pt x="1241" y="4149"/>
                    </a:cubicBezTo>
                    <a:cubicBezTo>
                      <a:pt x="750" y="3730"/>
                      <a:pt x="652" y="3275"/>
                      <a:pt x="946" y="2811"/>
                    </a:cubicBezTo>
                    <a:cubicBezTo>
                      <a:pt x="1098" y="2570"/>
                      <a:pt x="1045" y="2258"/>
                      <a:pt x="822" y="2089"/>
                    </a:cubicBezTo>
                    <a:lnTo>
                      <a:pt x="545" y="1884"/>
                    </a:lnTo>
                    <a:cubicBezTo>
                      <a:pt x="518" y="1866"/>
                      <a:pt x="509" y="1839"/>
                      <a:pt x="509" y="1830"/>
                    </a:cubicBezTo>
                    <a:cubicBezTo>
                      <a:pt x="509" y="1812"/>
                      <a:pt x="509" y="1785"/>
                      <a:pt x="527" y="1768"/>
                    </a:cubicBezTo>
                    <a:lnTo>
                      <a:pt x="1544" y="581"/>
                    </a:lnTo>
                    <a:cubicBezTo>
                      <a:pt x="1562" y="554"/>
                      <a:pt x="1589" y="554"/>
                      <a:pt x="1598" y="554"/>
                    </a:cubicBezTo>
                    <a:cubicBezTo>
                      <a:pt x="1616" y="554"/>
                      <a:pt x="1633" y="554"/>
                      <a:pt x="1660" y="572"/>
                    </a:cubicBezTo>
                    <a:lnTo>
                      <a:pt x="1847" y="759"/>
                    </a:lnTo>
                    <a:cubicBezTo>
                      <a:pt x="1951" y="859"/>
                      <a:pt x="2085" y="908"/>
                      <a:pt x="2218" y="908"/>
                    </a:cubicBezTo>
                    <a:cubicBezTo>
                      <a:pt x="2348" y="908"/>
                      <a:pt x="2478" y="861"/>
                      <a:pt x="2579" y="768"/>
                    </a:cubicBezTo>
                    <a:cubicBezTo>
                      <a:pt x="2849" y="523"/>
                      <a:pt x="3108" y="448"/>
                      <a:pt x="3322" y="448"/>
                    </a:cubicBezTo>
                    <a:close/>
                    <a:moveTo>
                      <a:pt x="3317" y="0"/>
                    </a:moveTo>
                    <a:cubicBezTo>
                      <a:pt x="3011" y="0"/>
                      <a:pt x="2645" y="101"/>
                      <a:pt x="2276" y="438"/>
                    </a:cubicBezTo>
                    <a:cubicBezTo>
                      <a:pt x="2261" y="450"/>
                      <a:pt x="2244" y="454"/>
                      <a:pt x="2227" y="454"/>
                    </a:cubicBezTo>
                    <a:cubicBezTo>
                      <a:pt x="2204" y="454"/>
                      <a:pt x="2180" y="445"/>
                      <a:pt x="2160" y="429"/>
                    </a:cubicBezTo>
                    <a:lnTo>
                      <a:pt x="1972" y="251"/>
                    </a:lnTo>
                    <a:cubicBezTo>
                      <a:pt x="1873" y="152"/>
                      <a:pt x="1743" y="98"/>
                      <a:pt x="1603" y="98"/>
                    </a:cubicBezTo>
                    <a:cubicBezTo>
                      <a:pt x="1593" y="98"/>
                      <a:pt x="1582" y="99"/>
                      <a:pt x="1571" y="99"/>
                    </a:cubicBezTo>
                    <a:cubicBezTo>
                      <a:pt x="1428" y="108"/>
                      <a:pt x="1285" y="180"/>
                      <a:pt x="1196" y="287"/>
                    </a:cubicBezTo>
                    <a:lnTo>
                      <a:pt x="188" y="1473"/>
                    </a:lnTo>
                    <a:cubicBezTo>
                      <a:pt x="90" y="1580"/>
                      <a:pt x="45" y="1732"/>
                      <a:pt x="63" y="1875"/>
                    </a:cubicBezTo>
                    <a:cubicBezTo>
                      <a:pt x="81" y="2026"/>
                      <a:pt x="152" y="2160"/>
                      <a:pt x="268" y="2249"/>
                    </a:cubicBezTo>
                    <a:lnTo>
                      <a:pt x="554" y="2454"/>
                    </a:lnTo>
                    <a:cubicBezTo>
                      <a:pt x="581" y="2481"/>
                      <a:pt x="590" y="2526"/>
                      <a:pt x="572" y="2562"/>
                    </a:cubicBezTo>
                    <a:cubicBezTo>
                      <a:pt x="367" y="2874"/>
                      <a:pt x="1" y="3686"/>
                      <a:pt x="946" y="4497"/>
                    </a:cubicBezTo>
                    <a:cubicBezTo>
                      <a:pt x="1277" y="4774"/>
                      <a:pt x="1624" y="4881"/>
                      <a:pt x="1963" y="4881"/>
                    </a:cubicBezTo>
                    <a:cubicBezTo>
                      <a:pt x="2811" y="4881"/>
                      <a:pt x="3641" y="4212"/>
                      <a:pt x="4051" y="3730"/>
                    </a:cubicBezTo>
                    <a:cubicBezTo>
                      <a:pt x="4229" y="3525"/>
                      <a:pt x="5746" y="1652"/>
                      <a:pt x="4140" y="260"/>
                    </a:cubicBezTo>
                    <a:cubicBezTo>
                      <a:pt x="4122" y="242"/>
                      <a:pt x="4096" y="224"/>
                      <a:pt x="4078" y="206"/>
                    </a:cubicBezTo>
                    <a:cubicBezTo>
                      <a:pt x="3989" y="157"/>
                      <a:pt x="3699" y="0"/>
                      <a:pt x="3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7" name="Google Shape;677;p24"/>
              <p:cNvSpPr/>
              <p:nvPr/>
            </p:nvSpPr>
            <p:spPr>
              <a:xfrm>
                <a:off x="9554265" y="1965576"/>
                <a:ext cx="117970" cy="117188"/>
              </a:xfrm>
              <a:custGeom>
                <a:avLst/>
                <a:gdLst/>
                <a:ahLst/>
                <a:cxnLst/>
                <a:rect l="l" t="t" r="r" b="b"/>
                <a:pathLst>
                  <a:path w="1517" h="1507" extrusionOk="0">
                    <a:moveTo>
                      <a:pt x="705" y="811"/>
                    </a:moveTo>
                    <a:lnTo>
                      <a:pt x="1017" y="1025"/>
                    </a:lnTo>
                    <a:cubicBezTo>
                      <a:pt x="978" y="1040"/>
                      <a:pt x="938" y="1048"/>
                      <a:pt x="899" y="1048"/>
                    </a:cubicBezTo>
                    <a:cubicBezTo>
                      <a:pt x="823" y="1048"/>
                      <a:pt x="749" y="1018"/>
                      <a:pt x="678" y="954"/>
                    </a:cubicBezTo>
                    <a:cubicBezTo>
                      <a:pt x="642" y="918"/>
                      <a:pt x="651" y="873"/>
                      <a:pt x="705" y="811"/>
                    </a:cubicBezTo>
                    <a:close/>
                    <a:moveTo>
                      <a:pt x="252" y="1"/>
                    </a:moveTo>
                    <a:cubicBezTo>
                      <a:pt x="183" y="1"/>
                      <a:pt x="114" y="33"/>
                      <a:pt x="71" y="97"/>
                    </a:cubicBezTo>
                    <a:cubicBezTo>
                      <a:pt x="0" y="204"/>
                      <a:pt x="27" y="338"/>
                      <a:pt x="125" y="409"/>
                    </a:cubicBezTo>
                    <a:lnTo>
                      <a:pt x="330" y="552"/>
                    </a:lnTo>
                    <a:cubicBezTo>
                      <a:pt x="107" y="855"/>
                      <a:pt x="223" y="1150"/>
                      <a:pt x="366" y="1293"/>
                    </a:cubicBezTo>
                    <a:cubicBezTo>
                      <a:pt x="535" y="1435"/>
                      <a:pt x="714" y="1507"/>
                      <a:pt x="901" y="1507"/>
                    </a:cubicBezTo>
                    <a:cubicBezTo>
                      <a:pt x="1035" y="1507"/>
                      <a:pt x="1169" y="1462"/>
                      <a:pt x="1303" y="1391"/>
                    </a:cubicBezTo>
                    <a:cubicBezTo>
                      <a:pt x="1427" y="1319"/>
                      <a:pt x="1499" y="1194"/>
                      <a:pt x="1508" y="1052"/>
                    </a:cubicBezTo>
                    <a:cubicBezTo>
                      <a:pt x="1517" y="909"/>
                      <a:pt x="1445" y="775"/>
                      <a:pt x="1329" y="686"/>
                    </a:cubicBezTo>
                    <a:lnTo>
                      <a:pt x="384" y="44"/>
                    </a:lnTo>
                    <a:cubicBezTo>
                      <a:pt x="344" y="15"/>
                      <a:pt x="298" y="1"/>
                      <a:pt x="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 name="Google Shape;678;p24"/>
              <p:cNvSpPr/>
              <p:nvPr/>
            </p:nvSpPr>
            <p:spPr>
              <a:xfrm>
                <a:off x="9659714" y="1836879"/>
                <a:ext cx="131889" cy="104357"/>
              </a:xfrm>
              <a:custGeom>
                <a:avLst/>
                <a:gdLst/>
                <a:ahLst/>
                <a:cxnLst/>
                <a:rect l="l" t="t" r="r" b="b"/>
                <a:pathLst>
                  <a:path w="1696" h="1342" extrusionOk="0">
                    <a:moveTo>
                      <a:pt x="967" y="487"/>
                    </a:moveTo>
                    <a:cubicBezTo>
                      <a:pt x="988" y="487"/>
                      <a:pt x="1011" y="494"/>
                      <a:pt x="1035" y="512"/>
                    </a:cubicBezTo>
                    <a:cubicBezTo>
                      <a:pt x="1151" y="619"/>
                      <a:pt x="1195" y="726"/>
                      <a:pt x="1160" y="851"/>
                    </a:cubicBezTo>
                    <a:lnTo>
                      <a:pt x="865" y="539"/>
                    </a:lnTo>
                    <a:cubicBezTo>
                      <a:pt x="889" y="515"/>
                      <a:pt x="925" y="487"/>
                      <a:pt x="967" y="487"/>
                    </a:cubicBezTo>
                    <a:close/>
                    <a:moveTo>
                      <a:pt x="255" y="0"/>
                    </a:moveTo>
                    <a:cubicBezTo>
                      <a:pt x="198" y="0"/>
                      <a:pt x="142" y="23"/>
                      <a:pt x="98" y="66"/>
                    </a:cubicBezTo>
                    <a:cubicBezTo>
                      <a:pt x="9" y="155"/>
                      <a:pt x="0" y="298"/>
                      <a:pt x="89" y="387"/>
                    </a:cubicBezTo>
                    <a:lnTo>
                      <a:pt x="883" y="1208"/>
                    </a:lnTo>
                    <a:cubicBezTo>
                      <a:pt x="964" y="1297"/>
                      <a:pt x="1071" y="1342"/>
                      <a:pt x="1178" y="1342"/>
                    </a:cubicBezTo>
                    <a:cubicBezTo>
                      <a:pt x="1204" y="1342"/>
                      <a:pt x="1240" y="1342"/>
                      <a:pt x="1267" y="1333"/>
                    </a:cubicBezTo>
                    <a:cubicBezTo>
                      <a:pt x="1401" y="1306"/>
                      <a:pt x="1517" y="1208"/>
                      <a:pt x="1570" y="1074"/>
                    </a:cubicBezTo>
                    <a:cubicBezTo>
                      <a:pt x="1695" y="744"/>
                      <a:pt x="1606" y="414"/>
                      <a:pt x="1329" y="173"/>
                    </a:cubicBezTo>
                    <a:cubicBezTo>
                      <a:pt x="1313" y="156"/>
                      <a:pt x="1162" y="38"/>
                      <a:pt x="960" y="38"/>
                    </a:cubicBezTo>
                    <a:cubicBezTo>
                      <a:pt x="946" y="38"/>
                      <a:pt x="933" y="38"/>
                      <a:pt x="919" y="39"/>
                    </a:cubicBezTo>
                    <a:cubicBezTo>
                      <a:pt x="821" y="48"/>
                      <a:pt x="687" y="84"/>
                      <a:pt x="553" y="209"/>
                    </a:cubicBezTo>
                    <a:lnTo>
                      <a:pt x="419" y="75"/>
                    </a:lnTo>
                    <a:cubicBezTo>
                      <a:pt x="374" y="25"/>
                      <a:pt x="314"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79" name="Google Shape;679;p24"/>
            <p:cNvGrpSpPr/>
            <p:nvPr/>
          </p:nvGrpSpPr>
          <p:grpSpPr>
            <a:xfrm rot="-7448769">
              <a:off x="8185846" y="1164383"/>
              <a:ext cx="446833" cy="379555"/>
              <a:chOff x="9520904" y="1806552"/>
              <a:chExt cx="446838" cy="379559"/>
            </a:xfrm>
          </p:grpSpPr>
          <p:sp>
            <p:nvSpPr>
              <p:cNvPr id="680" name="Google Shape;680;p24"/>
              <p:cNvSpPr/>
              <p:nvPr/>
            </p:nvSpPr>
            <p:spPr>
              <a:xfrm>
                <a:off x="9539645" y="1824204"/>
                <a:ext cx="398312" cy="344332"/>
              </a:xfrm>
              <a:custGeom>
                <a:avLst/>
                <a:gdLst/>
                <a:ahLst/>
                <a:cxnLst/>
                <a:rect l="l" t="t" r="r" b="b"/>
                <a:pathLst>
                  <a:path w="5122" h="4428" extrusionOk="0">
                    <a:moveTo>
                      <a:pt x="3081" y="1"/>
                    </a:moveTo>
                    <a:cubicBezTo>
                      <a:pt x="2821" y="1"/>
                      <a:pt x="2507" y="88"/>
                      <a:pt x="2186" y="381"/>
                    </a:cubicBezTo>
                    <a:cubicBezTo>
                      <a:pt x="2128" y="431"/>
                      <a:pt x="2057" y="456"/>
                      <a:pt x="1987" y="456"/>
                    </a:cubicBezTo>
                    <a:cubicBezTo>
                      <a:pt x="1908" y="456"/>
                      <a:pt x="1829" y="424"/>
                      <a:pt x="1767" y="363"/>
                    </a:cubicBezTo>
                    <a:lnTo>
                      <a:pt x="1571" y="185"/>
                    </a:lnTo>
                    <a:cubicBezTo>
                      <a:pt x="1512" y="125"/>
                      <a:pt x="1434" y="96"/>
                      <a:pt x="1357" y="96"/>
                    </a:cubicBezTo>
                    <a:cubicBezTo>
                      <a:pt x="1271" y="96"/>
                      <a:pt x="1186" y="132"/>
                      <a:pt x="1125" y="202"/>
                    </a:cubicBezTo>
                    <a:lnTo>
                      <a:pt x="117" y="1389"/>
                    </a:lnTo>
                    <a:cubicBezTo>
                      <a:pt x="1" y="1523"/>
                      <a:pt x="27" y="1728"/>
                      <a:pt x="170" y="1835"/>
                    </a:cubicBezTo>
                    <a:lnTo>
                      <a:pt x="447" y="2040"/>
                    </a:lnTo>
                    <a:cubicBezTo>
                      <a:pt x="572" y="2138"/>
                      <a:pt x="607" y="2326"/>
                      <a:pt x="518" y="2459"/>
                    </a:cubicBezTo>
                    <a:cubicBezTo>
                      <a:pt x="304" y="2789"/>
                      <a:pt x="81" y="3432"/>
                      <a:pt x="857" y="4092"/>
                    </a:cubicBezTo>
                    <a:cubicBezTo>
                      <a:pt x="1140" y="4334"/>
                      <a:pt x="1439" y="4428"/>
                      <a:pt x="1733" y="4428"/>
                    </a:cubicBezTo>
                    <a:cubicBezTo>
                      <a:pt x="2599" y="4428"/>
                      <a:pt x="3421" y="3611"/>
                      <a:pt x="3640" y="3351"/>
                    </a:cubicBezTo>
                    <a:cubicBezTo>
                      <a:pt x="3935" y="3012"/>
                      <a:pt x="5121" y="1398"/>
                      <a:pt x="3756" y="202"/>
                    </a:cubicBezTo>
                    <a:cubicBezTo>
                      <a:pt x="3739" y="193"/>
                      <a:pt x="3730" y="185"/>
                      <a:pt x="3712" y="176"/>
                    </a:cubicBezTo>
                    <a:cubicBezTo>
                      <a:pt x="3638" y="131"/>
                      <a:pt x="3400" y="1"/>
                      <a:pt x="30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 name="Google Shape;681;p24"/>
              <p:cNvSpPr/>
              <p:nvPr/>
            </p:nvSpPr>
            <p:spPr>
              <a:xfrm>
                <a:off x="9520904" y="1806552"/>
                <a:ext cx="446838" cy="379559"/>
              </a:xfrm>
              <a:custGeom>
                <a:avLst/>
                <a:gdLst/>
                <a:ahLst/>
                <a:cxnLst/>
                <a:rect l="l" t="t" r="r" b="b"/>
                <a:pathLst>
                  <a:path w="5746" h="4881" extrusionOk="0">
                    <a:moveTo>
                      <a:pt x="3322" y="448"/>
                    </a:moveTo>
                    <a:cubicBezTo>
                      <a:pt x="3568" y="448"/>
                      <a:pt x="3756" y="546"/>
                      <a:pt x="3837" y="599"/>
                    </a:cubicBezTo>
                    <a:cubicBezTo>
                      <a:pt x="3837" y="599"/>
                      <a:pt x="3846" y="599"/>
                      <a:pt x="3846" y="608"/>
                    </a:cubicBezTo>
                    <a:cubicBezTo>
                      <a:pt x="5086" y="1687"/>
                      <a:pt x="3953" y="3150"/>
                      <a:pt x="3712" y="3436"/>
                    </a:cubicBezTo>
                    <a:cubicBezTo>
                      <a:pt x="3698" y="3450"/>
                      <a:pt x="2848" y="4425"/>
                      <a:pt x="1971" y="4425"/>
                    </a:cubicBezTo>
                    <a:cubicBezTo>
                      <a:pt x="1723" y="4425"/>
                      <a:pt x="1474" y="4347"/>
                      <a:pt x="1241" y="4149"/>
                    </a:cubicBezTo>
                    <a:cubicBezTo>
                      <a:pt x="750" y="3730"/>
                      <a:pt x="652" y="3275"/>
                      <a:pt x="946" y="2811"/>
                    </a:cubicBezTo>
                    <a:cubicBezTo>
                      <a:pt x="1098" y="2570"/>
                      <a:pt x="1045" y="2258"/>
                      <a:pt x="822" y="2089"/>
                    </a:cubicBezTo>
                    <a:lnTo>
                      <a:pt x="545" y="1884"/>
                    </a:lnTo>
                    <a:cubicBezTo>
                      <a:pt x="518" y="1866"/>
                      <a:pt x="509" y="1839"/>
                      <a:pt x="509" y="1830"/>
                    </a:cubicBezTo>
                    <a:cubicBezTo>
                      <a:pt x="509" y="1812"/>
                      <a:pt x="509" y="1785"/>
                      <a:pt x="527" y="1768"/>
                    </a:cubicBezTo>
                    <a:lnTo>
                      <a:pt x="1544" y="581"/>
                    </a:lnTo>
                    <a:cubicBezTo>
                      <a:pt x="1562" y="554"/>
                      <a:pt x="1589" y="554"/>
                      <a:pt x="1598" y="554"/>
                    </a:cubicBezTo>
                    <a:cubicBezTo>
                      <a:pt x="1616" y="554"/>
                      <a:pt x="1633" y="554"/>
                      <a:pt x="1660" y="572"/>
                    </a:cubicBezTo>
                    <a:lnTo>
                      <a:pt x="1847" y="759"/>
                    </a:lnTo>
                    <a:cubicBezTo>
                      <a:pt x="1951" y="859"/>
                      <a:pt x="2085" y="908"/>
                      <a:pt x="2218" y="908"/>
                    </a:cubicBezTo>
                    <a:cubicBezTo>
                      <a:pt x="2348" y="908"/>
                      <a:pt x="2478" y="861"/>
                      <a:pt x="2579" y="768"/>
                    </a:cubicBezTo>
                    <a:cubicBezTo>
                      <a:pt x="2849" y="523"/>
                      <a:pt x="3108" y="448"/>
                      <a:pt x="3322" y="448"/>
                    </a:cubicBezTo>
                    <a:close/>
                    <a:moveTo>
                      <a:pt x="3317" y="0"/>
                    </a:moveTo>
                    <a:cubicBezTo>
                      <a:pt x="3011" y="0"/>
                      <a:pt x="2645" y="101"/>
                      <a:pt x="2276" y="438"/>
                    </a:cubicBezTo>
                    <a:cubicBezTo>
                      <a:pt x="2261" y="450"/>
                      <a:pt x="2244" y="454"/>
                      <a:pt x="2227" y="454"/>
                    </a:cubicBezTo>
                    <a:cubicBezTo>
                      <a:pt x="2204" y="454"/>
                      <a:pt x="2180" y="445"/>
                      <a:pt x="2160" y="429"/>
                    </a:cubicBezTo>
                    <a:lnTo>
                      <a:pt x="1972" y="251"/>
                    </a:lnTo>
                    <a:cubicBezTo>
                      <a:pt x="1873" y="152"/>
                      <a:pt x="1743" y="98"/>
                      <a:pt x="1603" y="98"/>
                    </a:cubicBezTo>
                    <a:cubicBezTo>
                      <a:pt x="1593" y="98"/>
                      <a:pt x="1582" y="99"/>
                      <a:pt x="1571" y="99"/>
                    </a:cubicBezTo>
                    <a:cubicBezTo>
                      <a:pt x="1428" y="108"/>
                      <a:pt x="1285" y="180"/>
                      <a:pt x="1196" y="287"/>
                    </a:cubicBezTo>
                    <a:lnTo>
                      <a:pt x="188" y="1473"/>
                    </a:lnTo>
                    <a:cubicBezTo>
                      <a:pt x="90" y="1580"/>
                      <a:pt x="45" y="1732"/>
                      <a:pt x="63" y="1875"/>
                    </a:cubicBezTo>
                    <a:cubicBezTo>
                      <a:pt x="81" y="2026"/>
                      <a:pt x="152" y="2160"/>
                      <a:pt x="268" y="2249"/>
                    </a:cubicBezTo>
                    <a:lnTo>
                      <a:pt x="554" y="2454"/>
                    </a:lnTo>
                    <a:cubicBezTo>
                      <a:pt x="581" y="2481"/>
                      <a:pt x="590" y="2526"/>
                      <a:pt x="572" y="2562"/>
                    </a:cubicBezTo>
                    <a:cubicBezTo>
                      <a:pt x="367" y="2874"/>
                      <a:pt x="1" y="3686"/>
                      <a:pt x="946" y="4497"/>
                    </a:cubicBezTo>
                    <a:cubicBezTo>
                      <a:pt x="1277" y="4774"/>
                      <a:pt x="1624" y="4881"/>
                      <a:pt x="1963" y="4881"/>
                    </a:cubicBezTo>
                    <a:cubicBezTo>
                      <a:pt x="2811" y="4881"/>
                      <a:pt x="3641" y="4212"/>
                      <a:pt x="4051" y="3730"/>
                    </a:cubicBezTo>
                    <a:cubicBezTo>
                      <a:pt x="4229" y="3525"/>
                      <a:pt x="5746" y="1652"/>
                      <a:pt x="4140" y="260"/>
                    </a:cubicBezTo>
                    <a:cubicBezTo>
                      <a:pt x="4122" y="242"/>
                      <a:pt x="4096" y="224"/>
                      <a:pt x="4078" y="206"/>
                    </a:cubicBezTo>
                    <a:cubicBezTo>
                      <a:pt x="3989" y="157"/>
                      <a:pt x="3699" y="0"/>
                      <a:pt x="3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 name="Google Shape;682;p24"/>
              <p:cNvSpPr/>
              <p:nvPr/>
            </p:nvSpPr>
            <p:spPr>
              <a:xfrm>
                <a:off x="9554265" y="1965576"/>
                <a:ext cx="117970" cy="117188"/>
              </a:xfrm>
              <a:custGeom>
                <a:avLst/>
                <a:gdLst/>
                <a:ahLst/>
                <a:cxnLst/>
                <a:rect l="l" t="t" r="r" b="b"/>
                <a:pathLst>
                  <a:path w="1517" h="1507" extrusionOk="0">
                    <a:moveTo>
                      <a:pt x="705" y="811"/>
                    </a:moveTo>
                    <a:lnTo>
                      <a:pt x="1017" y="1025"/>
                    </a:lnTo>
                    <a:cubicBezTo>
                      <a:pt x="978" y="1040"/>
                      <a:pt x="938" y="1048"/>
                      <a:pt x="899" y="1048"/>
                    </a:cubicBezTo>
                    <a:cubicBezTo>
                      <a:pt x="823" y="1048"/>
                      <a:pt x="749" y="1018"/>
                      <a:pt x="678" y="954"/>
                    </a:cubicBezTo>
                    <a:cubicBezTo>
                      <a:pt x="642" y="918"/>
                      <a:pt x="651" y="873"/>
                      <a:pt x="705" y="811"/>
                    </a:cubicBezTo>
                    <a:close/>
                    <a:moveTo>
                      <a:pt x="252" y="1"/>
                    </a:moveTo>
                    <a:cubicBezTo>
                      <a:pt x="183" y="1"/>
                      <a:pt x="114" y="33"/>
                      <a:pt x="71" y="97"/>
                    </a:cubicBezTo>
                    <a:cubicBezTo>
                      <a:pt x="0" y="204"/>
                      <a:pt x="27" y="338"/>
                      <a:pt x="125" y="409"/>
                    </a:cubicBezTo>
                    <a:lnTo>
                      <a:pt x="330" y="552"/>
                    </a:lnTo>
                    <a:cubicBezTo>
                      <a:pt x="107" y="855"/>
                      <a:pt x="223" y="1150"/>
                      <a:pt x="366" y="1293"/>
                    </a:cubicBezTo>
                    <a:cubicBezTo>
                      <a:pt x="535" y="1435"/>
                      <a:pt x="714" y="1507"/>
                      <a:pt x="901" y="1507"/>
                    </a:cubicBezTo>
                    <a:cubicBezTo>
                      <a:pt x="1035" y="1507"/>
                      <a:pt x="1169" y="1462"/>
                      <a:pt x="1303" y="1391"/>
                    </a:cubicBezTo>
                    <a:cubicBezTo>
                      <a:pt x="1427" y="1319"/>
                      <a:pt x="1499" y="1194"/>
                      <a:pt x="1508" y="1052"/>
                    </a:cubicBezTo>
                    <a:cubicBezTo>
                      <a:pt x="1517" y="909"/>
                      <a:pt x="1445" y="775"/>
                      <a:pt x="1329" y="686"/>
                    </a:cubicBezTo>
                    <a:lnTo>
                      <a:pt x="384" y="44"/>
                    </a:lnTo>
                    <a:cubicBezTo>
                      <a:pt x="344" y="15"/>
                      <a:pt x="298" y="1"/>
                      <a:pt x="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 name="Google Shape;683;p24"/>
              <p:cNvSpPr/>
              <p:nvPr/>
            </p:nvSpPr>
            <p:spPr>
              <a:xfrm>
                <a:off x="9659714" y="1836879"/>
                <a:ext cx="131889" cy="104357"/>
              </a:xfrm>
              <a:custGeom>
                <a:avLst/>
                <a:gdLst/>
                <a:ahLst/>
                <a:cxnLst/>
                <a:rect l="l" t="t" r="r" b="b"/>
                <a:pathLst>
                  <a:path w="1696" h="1342" extrusionOk="0">
                    <a:moveTo>
                      <a:pt x="967" y="487"/>
                    </a:moveTo>
                    <a:cubicBezTo>
                      <a:pt x="988" y="487"/>
                      <a:pt x="1011" y="494"/>
                      <a:pt x="1035" y="512"/>
                    </a:cubicBezTo>
                    <a:cubicBezTo>
                      <a:pt x="1151" y="619"/>
                      <a:pt x="1195" y="726"/>
                      <a:pt x="1160" y="851"/>
                    </a:cubicBezTo>
                    <a:lnTo>
                      <a:pt x="865" y="539"/>
                    </a:lnTo>
                    <a:cubicBezTo>
                      <a:pt x="889" y="515"/>
                      <a:pt x="925" y="487"/>
                      <a:pt x="967" y="487"/>
                    </a:cubicBezTo>
                    <a:close/>
                    <a:moveTo>
                      <a:pt x="255" y="0"/>
                    </a:moveTo>
                    <a:cubicBezTo>
                      <a:pt x="198" y="0"/>
                      <a:pt x="142" y="23"/>
                      <a:pt x="98" y="66"/>
                    </a:cubicBezTo>
                    <a:cubicBezTo>
                      <a:pt x="9" y="155"/>
                      <a:pt x="0" y="298"/>
                      <a:pt x="89" y="387"/>
                    </a:cubicBezTo>
                    <a:lnTo>
                      <a:pt x="883" y="1208"/>
                    </a:lnTo>
                    <a:cubicBezTo>
                      <a:pt x="964" y="1297"/>
                      <a:pt x="1071" y="1342"/>
                      <a:pt x="1178" y="1342"/>
                    </a:cubicBezTo>
                    <a:cubicBezTo>
                      <a:pt x="1204" y="1342"/>
                      <a:pt x="1240" y="1342"/>
                      <a:pt x="1267" y="1333"/>
                    </a:cubicBezTo>
                    <a:cubicBezTo>
                      <a:pt x="1401" y="1306"/>
                      <a:pt x="1517" y="1208"/>
                      <a:pt x="1570" y="1074"/>
                    </a:cubicBezTo>
                    <a:cubicBezTo>
                      <a:pt x="1695" y="744"/>
                      <a:pt x="1606" y="414"/>
                      <a:pt x="1329" y="173"/>
                    </a:cubicBezTo>
                    <a:cubicBezTo>
                      <a:pt x="1313" y="156"/>
                      <a:pt x="1162" y="38"/>
                      <a:pt x="960" y="38"/>
                    </a:cubicBezTo>
                    <a:cubicBezTo>
                      <a:pt x="946" y="38"/>
                      <a:pt x="933" y="38"/>
                      <a:pt x="919" y="39"/>
                    </a:cubicBezTo>
                    <a:cubicBezTo>
                      <a:pt x="821" y="48"/>
                      <a:pt x="687" y="84"/>
                      <a:pt x="553" y="209"/>
                    </a:cubicBezTo>
                    <a:lnTo>
                      <a:pt x="419" y="75"/>
                    </a:lnTo>
                    <a:cubicBezTo>
                      <a:pt x="374" y="25"/>
                      <a:pt x="314"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84" name="Google Shape;684;p24"/>
            <p:cNvSpPr/>
            <p:nvPr/>
          </p:nvSpPr>
          <p:spPr>
            <a:xfrm>
              <a:off x="8713471" y="1000962"/>
              <a:ext cx="215098" cy="214391"/>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5" name="Google Shape;685;p24"/>
            <p:cNvSpPr/>
            <p:nvPr/>
          </p:nvSpPr>
          <p:spPr>
            <a:xfrm>
              <a:off x="8713471" y="3942637"/>
              <a:ext cx="215098" cy="214391"/>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86" name="Google Shape;686;p24"/>
            <p:cNvGrpSpPr/>
            <p:nvPr/>
          </p:nvGrpSpPr>
          <p:grpSpPr>
            <a:xfrm>
              <a:off x="7733028" y="2891391"/>
              <a:ext cx="472500" cy="432126"/>
              <a:chOff x="7951491" y="3948941"/>
              <a:chExt cx="472500" cy="432126"/>
            </a:xfrm>
          </p:grpSpPr>
          <p:sp>
            <p:nvSpPr>
              <p:cNvPr id="687" name="Google Shape;687;p24"/>
              <p:cNvSpPr/>
              <p:nvPr/>
            </p:nvSpPr>
            <p:spPr>
              <a:xfrm>
                <a:off x="7951491" y="3948941"/>
                <a:ext cx="472500" cy="432126"/>
              </a:xfrm>
              <a:custGeom>
                <a:avLst/>
                <a:gdLst/>
                <a:ahLst/>
                <a:cxnLst/>
                <a:rect l="l" t="t" r="r" b="b"/>
                <a:pathLst>
                  <a:path w="6076" h="5557" extrusionOk="0">
                    <a:moveTo>
                      <a:pt x="3043" y="0"/>
                    </a:moveTo>
                    <a:cubicBezTo>
                      <a:pt x="2851" y="0"/>
                      <a:pt x="2657" y="20"/>
                      <a:pt x="2462" y="62"/>
                    </a:cubicBezTo>
                    <a:cubicBezTo>
                      <a:pt x="964" y="383"/>
                      <a:pt x="0" y="1855"/>
                      <a:pt x="321" y="3354"/>
                    </a:cubicBezTo>
                    <a:cubicBezTo>
                      <a:pt x="601" y="4658"/>
                      <a:pt x="1751" y="5557"/>
                      <a:pt x="3033" y="5557"/>
                    </a:cubicBezTo>
                    <a:cubicBezTo>
                      <a:pt x="3224" y="5557"/>
                      <a:pt x="3419" y="5537"/>
                      <a:pt x="3613" y="5495"/>
                    </a:cubicBezTo>
                    <a:cubicBezTo>
                      <a:pt x="5112" y="5174"/>
                      <a:pt x="6075" y="3702"/>
                      <a:pt x="5754" y="2203"/>
                    </a:cubicBezTo>
                    <a:cubicBezTo>
                      <a:pt x="5475" y="899"/>
                      <a:pt x="4324" y="0"/>
                      <a:pt x="3043" y="0"/>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88" name="Google Shape;688;p24"/>
              <p:cNvGrpSpPr/>
              <p:nvPr/>
            </p:nvGrpSpPr>
            <p:grpSpPr>
              <a:xfrm>
                <a:off x="8040998" y="4004152"/>
                <a:ext cx="305305" cy="293709"/>
                <a:chOff x="8040998" y="4004152"/>
                <a:chExt cx="305305" cy="293709"/>
              </a:xfrm>
            </p:grpSpPr>
            <p:sp>
              <p:nvSpPr>
                <p:cNvPr id="689" name="Google Shape;689;p24"/>
                <p:cNvSpPr/>
                <p:nvPr/>
              </p:nvSpPr>
              <p:spPr>
                <a:xfrm>
                  <a:off x="8238677" y="4004152"/>
                  <a:ext cx="36861" cy="34060"/>
                </a:xfrm>
                <a:custGeom>
                  <a:avLst/>
                  <a:gdLst/>
                  <a:ahLst/>
                  <a:cxnLst/>
                  <a:rect l="l" t="t" r="r" b="b"/>
                  <a:pathLst>
                    <a:path w="474" h="438" extrusionOk="0">
                      <a:moveTo>
                        <a:pt x="232" y="1"/>
                      </a:moveTo>
                      <a:cubicBezTo>
                        <a:pt x="221" y="1"/>
                        <a:pt x="209" y="1"/>
                        <a:pt x="197" y="3"/>
                      </a:cubicBezTo>
                      <a:cubicBezTo>
                        <a:pt x="81" y="30"/>
                        <a:pt x="1" y="146"/>
                        <a:pt x="27" y="262"/>
                      </a:cubicBezTo>
                      <a:cubicBezTo>
                        <a:pt x="50" y="369"/>
                        <a:pt x="139" y="437"/>
                        <a:pt x="237" y="437"/>
                      </a:cubicBezTo>
                      <a:cubicBezTo>
                        <a:pt x="253" y="437"/>
                        <a:pt x="270" y="435"/>
                        <a:pt x="286" y="432"/>
                      </a:cubicBezTo>
                      <a:cubicBezTo>
                        <a:pt x="402" y="405"/>
                        <a:pt x="473" y="289"/>
                        <a:pt x="455" y="173"/>
                      </a:cubicBezTo>
                      <a:cubicBezTo>
                        <a:pt x="431" y="69"/>
                        <a:pt x="336" y="1"/>
                        <a:pt x="23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 name="Google Shape;690;p24"/>
                <p:cNvSpPr/>
                <p:nvPr/>
              </p:nvSpPr>
              <p:spPr>
                <a:xfrm>
                  <a:off x="8240777" y="4264112"/>
                  <a:ext cx="36861" cy="33516"/>
                </a:xfrm>
                <a:custGeom>
                  <a:avLst/>
                  <a:gdLst/>
                  <a:ahLst/>
                  <a:cxnLst/>
                  <a:rect l="l" t="t" r="r" b="b"/>
                  <a:pathLst>
                    <a:path w="474" h="431" extrusionOk="0">
                      <a:moveTo>
                        <a:pt x="237" y="0"/>
                      </a:moveTo>
                      <a:cubicBezTo>
                        <a:pt x="221" y="0"/>
                        <a:pt x="204" y="2"/>
                        <a:pt x="188" y="6"/>
                      </a:cubicBezTo>
                      <a:cubicBezTo>
                        <a:pt x="72" y="24"/>
                        <a:pt x="0" y="140"/>
                        <a:pt x="18" y="255"/>
                      </a:cubicBezTo>
                      <a:cubicBezTo>
                        <a:pt x="41" y="363"/>
                        <a:pt x="130" y="431"/>
                        <a:pt x="228" y="431"/>
                      </a:cubicBezTo>
                      <a:cubicBezTo>
                        <a:pt x="244" y="431"/>
                        <a:pt x="261" y="429"/>
                        <a:pt x="277" y="425"/>
                      </a:cubicBezTo>
                      <a:cubicBezTo>
                        <a:pt x="402" y="398"/>
                        <a:pt x="473" y="291"/>
                        <a:pt x="446" y="166"/>
                      </a:cubicBezTo>
                      <a:cubicBezTo>
                        <a:pt x="423" y="67"/>
                        <a:pt x="335" y="0"/>
                        <a:pt x="23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691;p24"/>
                <p:cNvSpPr/>
                <p:nvPr/>
              </p:nvSpPr>
              <p:spPr>
                <a:xfrm>
                  <a:off x="8040998" y="4051665"/>
                  <a:ext cx="75665" cy="69442"/>
                </a:xfrm>
                <a:custGeom>
                  <a:avLst/>
                  <a:gdLst/>
                  <a:ahLst/>
                  <a:cxnLst/>
                  <a:rect l="l" t="t" r="r" b="b"/>
                  <a:pathLst>
                    <a:path w="973" h="893" extrusionOk="0">
                      <a:moveTo>
                        <a:pt x="477" y="0"/>
                      </a:moveTo>
                      <a:cubicBezTo>
                        <a:pt x="449" y="0"/>
                        <a:pt x="421" y="3"/>
                        <a:pt x="393" y="8"/>
                      </a:cubicBezTo>
                      <a:cubicBezTo>
                        <a:pt x="152" y="61"/>
                        <a:pt x="0" y="302"/>
                        <a:pt x="54" y="543"/>
                      </a:cubicBezTo>
                      <a:cubicBezTo>
                        <a:pt x="92" y="751"/>
                        <a:pt x="277" y="893"/>
                        <a:pt x="482" y="893"/>
                      </a:cubicBezTo>
                      <a:cubicBezTo>
                        <a:pt x="515" y="893"/>
                        <a:pt x="547" y="889"/>
                        <a:pt x="580" y="882"/>
                      </a:cubicBezTo>
                      <a:cubicBezTo>
                        <a:pt x="821" y="829"/>
                        <a:pt x="972" y="597"/>
                        <a:pt x="919" y="356"/>
                      </a:cubicBezTo>
                      <a:cubicBezTo>
                        <a:pt x="880" y="143"/>
                        <a:pt x="687" y="0"/>
                        <a:pt x="47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2" name="Google Shape;692;p24"/>
                <p:cNvSpPr/>
                <p:nvPr/>
              </p:nvSpPr>
              <p:spPr>
                <a:xfrm>
                  <a:off x="8040998" y="4214889"/>
                  <a:ext cx="43782" cy="40359"/>
                </a:xfrm>
                <a:custGeom>
                  <a:avLst/>
                  <a:gdLst/>
                  <a:ahLst/>
                  <a:cxnLst/>
                  <a:rect l="l" t="t" r="r" b="b"/>
                  <a:pathLst>
                    <a:path w="563" h="519" extrusionOk="0">
                      <a:moveTo>
                        <a:pt x="274" y="1"/>
                      </a:moveTo>
                      <a:cubicBezTo>
                        <a:pt x="257" y="1"/>
                        <a:pt x="240" y="2"/>
                        <a:pt x="223" y="5"/>
                      </a:cubicBezTo>
                      <a:cubicBezTo>
                        <a:pt x="89" y="32"/>
                        <a:pt x="0" y="175"/>
                        <a:pt x="27" y="309"/>
                      </a:cubicBezTo>
                      <a:cubicBezTo>
                        <a:pt x="50" y="434"/>
                        <a:pt x="164" y="519"/>
                        <a:pt x="282" y="519"/>
                      </a:cubicBezTo>
                      <a:cubicBezTo>
                        <a:pt x="298" y="519"/>
                        <a:pt x="314" y="517"/>
                        <a:pt x="330" y="514"/>
                      </a:cubicBezTo>
                      <a:cubicBezTo>
                        <a:pt x="473" y="478"/>
                        <a:pt x="562" y="344"/>
                        <a:pt x="535" y="202"/>
                      </a:cubicBezTo>
                      <a:cubicBezTo>
                        <a:pt x="504" y="84"/>
                        <a:pt x="396" y="1"/>
                        <a:pt x="274"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 name="Google Shape;693;p24"/>
                <p:cNvSpPr/>
                <p:nvPr/>
              </p:nvSpPr>
              <p:spPr>
                <a:xfrm>
                  <a:off x="8302522" y="4139070"/>
                  <a:ext cx="43782" cy="39892"/>
                </a:xfrm>
                <a:custGeom>
                  <a:avLst/>
                  <a:gdLst/>
                  <a:ahLst/>
                  <a:cxnLst/>
                  <a:rect l="l" t="t" r="r" b="b"/>
                  <a:pathLst>
                    <a:path w="563" h="513" extrusionOk="0">
                      <a:moveTo>
                        <a:pt x="286" y="0"/>
                      </a:moveTo>
                      <a:cubicBezTo>
                        <a:pt x="266" y="0"/>
                        <a:pt x="245" y="3"/>
                        <a:pt x="223" y="8"/>
                      </a:cubicBezTo>
                      <a:cubicBezTo>
                        <a:pt x="89" y="35"/>
                        <a:pt x="0" y="168"/>
                        <a:pt x="27" y="311"/>
                      </a:cubicBezTo>
                      <a:cubicBezTo>
                        <a:pt x="51" y="429"/>
                        <a:pt x="164" y="512"/>
                        <a:pt x="282" y="512"/>
                      </a:cubicBezTo>
                      <a:cubicBezTo>
                        <a:pt x="298" y="512"/>
                        <a:pt x="314" y="511"/>
                        <a:pt x="330" y="507"/>
                      </a:cubicBezTo>
                      <a:cubicBezTo>
                        <a:pt x="473" y="481"/>
                        <a:pt x="562" y="347"/>
                        <a:pt x="527" y="204"/>
                      </a:cubicBezTo>
                      <a:cubicBezTo>
                        <a:pt x="504" y="83"/>
                        <a:pt x="404" y="0"/>
                        <a:pt x="286"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 name="Google Shape;694;p24"/>
                <p:cNvSpPr/>
                <p:nvPr/>
              </p:nvSpPr>
              <p:spPr>
                <a:xfrm>
                  <a:off x="8139449" y="4040467"/>
                  <a:ext cx="59101" cy="53501"/>
                </a:xfrm>
                <a:custGeom>
                  <a:avLst/>
                  <a:gdLst/>
                  <a:ahLst/>
                  <a:cxnLst/>
                  <a:rect l="l" t="t" r="r" b="b"/>
                  <a:pathLst>
                    <a:path w="760" h="688" extrusionOk="0">
                      <a:moveTo>
                        <a:pt x="387" y="0"/>
                      </a:moveTo>
                      <a:cubicBezTo>
                        <a:pt x="362" y="0"/>
                        <a:pt x="338" y="3"/>
                        <a:pt x="313" y="9"/>
                      </a:cubicBezTo>
                      <a:cubicBezTo>
                        <a:pt x="126" y="45"/>
                        <a:pt x="1" y="232"/>
                        <a:pt x="45" y="419"/>
                      </a:cubicBezTo>
                      <a:cubicBezTo>
                        <a:pt x="76" y="573"/>
                        <a:pt x="220" y="687"/>
                        <a:pt x="379" y="687"/>
                      </a:cubicBezTo>
                      <a:cubicBezTo>
                        <a:pt x="404" y="687"/>
                        <a:pt x="430" y="684"/>
                        <a:pt x="456" y="678"/>
                      </a:cubicBezTo>
                      <a:cubicBezTo>
                        <a:pt x="634" y="643"/>
                        <a:pt x="759" y="455"/>
                        <a:pt x="714" y="277"/>
                      </a:cubicBezTo>
                      <a:cubicBezTo>
                        <a:pt x="684" y="115"/>
                        <a:pt x="540" y="0"/>
                        <a:pt x="38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 name="Google Shape;695;p24"/>
                <p:cNvSpPr/>
                <p:nvPr/>
              </p:nvSpPr>
              <p:spPr>
                <a:xfrm>
                  <a:off x="8160290" y="4137748"/>
                  <a:ext cx="59024" cy="53812"/>
                </a:xfrm>
                <a:custGeom>
                  <a:avLst/>
                  <a:gdLst/>
                  <a:ahLst/>
                  <a:cxnLst/>
                  <a:rect l="l" t="t" r="r" b="b"/>
                  <a:pathLst>
                    <a:path w="759" h="692" extrusionOk="0">
                      <a:moveTo>
                        <a:pt x="372" y="1"/>
                      </a:moveTo>
                      <a:cubicBezTo>
                        <a:pt x="349" y="1"/>
                        <a:pt x="327" y="3"/>
                        <a:pt x="304" y="7"/>
                      </a:cubicBezTo>
                      <a:cubicBezTo>
                        <a:pt x="125" y="52"/>
                        <a:pt x="0" y="230"/>
                        <a:pt x="45" y="417"/>
                      </a:cubicBezTo>
                      <a:cubicBezTo>
                        <a:pt x="76" y="582"/>
                        <a:pt x="225" y="691"/>
                        <a:pt x="381" y="691"/>
                      </a:cubicBezTo>
                      <a:cubicBezTo>
                        <a:pt x="403" y="691"/>
                        <a:pt x="425" y="689"/>
                        <a:pt x="446" y="685"/>
                      </a:cubicBezTo>
                      <a:cubicBezTo>
                        <a:pt x="634" y="640"/>
                        <a:pt x="759" y="462"/>
                        <a:pt x="714" y="275"/>
                      </a:cubicBezTo>
                      <a:cubicBezTo>
                        <a:pt x="683" y="110"/>
                        <a:pt x="534" y="1"/>
                        <a:pt x="37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 name="Google Shape;696;p24"/>
                <p:cNvSpPr/>
                <p:nvPr/>
              </p:nvSpPr>
              <p:spPr>
                <a:xfrm>
                  <a:off x="8139449" y="4231996"/>
                  <a:ext cx="71544" cy="65865"/>
                </a:xfrm>
                <a:custGeom>
                  <a:avLst/>
                  <a:gdLst/>
                  <a:ahLst/>
                  <a:cxnLst/>
                  <a:rect l="l" t="t" r="r" b="b"/>
                  <a:pathLst>
                    <a:path w="920" h="847" extrusionOk="0">
                      <a:moveTo>
                        <a:pt x="458" y="0"/>
                      </a:moveTo>
                      <a:cubicBezTo>
                        <a:pt x="431" y="0"/>
                        <a:pt x="403" y="3"/>
                        <a:pt x="375" y="8"/>
                      </a:cubicBezTo>
                      <a:cubicBezTo>
                        <a:pt x="144" y="62"/>
                        <a:pt x="1" y="285"/>
                        <a:pt x="54" y="508"/>
                      </a:cubicBezTo>
                      <a:cubicBezTo>
                        <a:pt x="93" y="711"/>
                        <a:pt x="270" y="846"/>
                        <a:pt x="469" y="846"/>
                      </a:cubicBezTo>
                      <a:cubicBezTo>
                        <a:pt x="497" y="846"/>
                        <a:pt x="525" y="843"/>
                        <a:pt x="554" y="838"/>
                      </a:cubicBezTo>
                      <a:cubicBezTo>
                        <a:pt x="777" y="784"/>
                        <a:pt x="920" y="561"/>
                        <a:pt x="875" y="338"/>
                      </a:cubicBezTo>
                      <a:cubicBezTo>
                        <a:pt x="836" y="135"/>
                        <a:pt x="653" y="0"/>
                        <a:pt x="458"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97" name="Google Shape;697;p24"/>
            <p:cNvGrpSpPr/>
            <p:nvPr/>
          </p:nvGrpSpPr>
          <p:grpSpPr>
            <a:xfrm>
              <a:off x="8523291" y="3259279"/>
              <a:ext cx="472500" cy="432126"/>
              <a:chOff x="7951491" y="3948941"/>
              <a:chExt cx="472500" cy="432126"/>
            </a:xfrm>
          </p:grpSpPr>
          <p:sp>
            <p:nvSpPr>
              <p:cNvPr id="698" name="Google Shape;698;p24"/>
              <p:cNvSpPr/>
              <p:nvPr/>
            </p:nvSpPr>
            <p:spPr>
              <a:xfrm>
                <a:off x="7951491" y="3948941"/>
                <a:ext cx="472500" cy="432126"/>
              </a:xfrm>
              <a:custGeom>
                <a:avLst/>
                <a:gdLst/>
                <a:ahLst/>
                <a:cxnLst/>
                <a:rect l="l" t="t" r="r" b="b"/>
                <a:pathLst>
                  <a:path w="6076" h="5557" extrusionOk="0">
                    <a:moveTo>
                      <a:pt x="3043" y="0"/>
                    </a:moveTo>
                    <a:cubicBezTo>
                      <a:pt x="2851" y="0"/>
                      <a:pt x="2657" y="20"/>
                      <a:pt x="2462" y="62"/>
                    </a:cubicBezTo>
                    <a:cubicBezTo>
                      <a:pt x="964" y="383"/>
                      <a:pt x="0" y="1855"/>
                      <a:pt x="321" y="3354"/>
                    </a:cubicBezTo>
                    <a:cubicBezTo>
                      <a:pt x="601" y="4658"/>
                      <a:pt x="1751" y="5557"/>
                      <a:pt x="3033" y="5557"/>
                    </a:cubicBezTo>
                    <a:cubicBezTo>
                      <a:pt x="3224" y="5557"/>
                      <a:pt x="3419" y="5537"/>
                      <a:pt x="3613" y="5495"/>
                    </a:cubicBezTo>
                    <a:cubicBezTo>
                      <a:pt x="5112" y="5174"/>
                      <a:pt x="6075" y="3702"/>
                      <a:pt x="5754" y="2203"/>
                    </a:cubicBezTo>
                    <a:cubicBezTo>
                      <a:pt x="5475" y="899"/>
                      <a:pt x="4324" y="0"/>
                      <a:pt x="3043" y="0"/>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99" name="Google Shape;699;p24"/>
              <p:cNvGrpSpPr/>
              <p:nvPr/>
            </p:nvGrpSpPr>
            <p:grpSpPr>
              <a:xfrm>
                <a:off x="8040998" y="4004152"/>
                <a:ext cx="305305" cy="293709"/>
                <a:chOff x="8040998" y="4004152"/>
                <a:chExt cx="305305" cy="293709"/>
              </a:xfrm>
            </p:grpSpPr>
            <p:sp>
              <p:nvSpPr>
                <p:cNvPr id="700" name="Google Shape;700;p24"/>
                <p:cNvSpPr/>
                <p:nvPr/>
              </p:nvSpPr>
              <p:spPr>
                <a:xfrm>
                  <a:off x="8238677" y="4004152"/>
                  <a:ext cx="36861" cy="34060"/>
                </a:xfrm>
                <a:custGeom>
                  <a:avLst/>
                  <a:gdLst/>
                  <a:ahLst/>
                  <a:cxnLst/>
                  <a:rect l="l" t="t" r="r" b="b"/>
                  <a:pathLst>
                    <a:path w="474" h="438" extrusionOk="0">
                      <a:moveTo>
                        <a:pt x="232" y="1"/>
                      </a:moveTo>
                      <a:cubicBezTo>
                        <a:pt x="221" y="1"/>
                        <a:pt x="209" y="1"/>
                        <a:pt x="197" y="3"/>
                      </a:cubicBezTo>
                      <a:cubicBezTo>
                        <a:pt x="81" y="30"/>
                        <a:pt x="1" y="146"/>
                        <a:pt x="27" y="262"/>
                      </a:cubicBezTo>
                      <a:cubicBezTo>
                        <a:pt x="50" y="369"/>
                        <a:pt x="139" y="437"/>
                        <a:pt x="237" y="437"/>
                      </a:cubicBezTo>
                      <a:cubicBezTo>
                        <a:pt x="253" y="437"/>
                        <a:pt x="270" y="435"/>
                        <a:pt x="286" y="432"/>
                      </a:cubicBezTo>
                      <a:cubicBezTo>
                        <a:pt x="402" y="405"/>
                        <a:pt x="473" y="289"/>
                        <a:pt x="455" y="173"/>
                      </a:cubicBezTo>
                      <a:cubicBezTo>
                        <a:pt x="431" y="69"/>
                        <a:pt x="336" y="1"/>
                        <a:pt x="23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 name="Google Shape;701;p24"/>
                <p:cNvSpPr/>
                <p:nvPr/>
              </p:nvSpPr>
              <p:spPr>
                <a:xfrm>
                  <a:off x="8240777" y="4264112"/>
                  <a:ext cx="36861" cy="33516"/>
                </a:xfrm>
                <a:custGeom>
                  <a:avLst/>
                  <a:gdLst/>
                  <a:ahLst/>
                  <a:cxnLst/>
                  <a:rect l="l" t="t" r="r" b="b"/>
                  <a:pathLst>
                    <a:path w="474" h="431" extrusionOk="0">
                      <a:moveTo>
                        <a:pt x="237" y="0"/>
                      </a:moveTo>
                      <a:cubicBezTo>
                        <a:pt x="221" y="0"/>
                        <a:pt x="204" y="2"/>
                        <a:pt x="188" y="6"/>
                      </a:cubicBezTo>
                      <a:cubicBezTo>
                        <a:pt x="72" y="24"/>
                        <a:pt x="0" y="140"/>
                        <a:pt x="18" y="255"/>
                      </a:cubicBezTo>
                      <a:cubicBezTo>
                        <a:pt x="41" y="363"/>
                        <a:pt x="130" y="431"/>
                        <a:pt x="228" y="431"/>
                      </a:cubicBezTo>
                      <a:cubicBezTo>
                        <a:pt x="244" y="431"/>
                        <a:pt x="261" y="429"/>
                        <a:pt x="277" y="425"/>
                      </a:cubicBezTo>
                      <a:cubicBezTo>
                        <a:pt x="402" y="398"/>
                        <a:pt x="473" y="291"/>
                        <a:pt x="446" y="166"/>
                      </a:cubicBezTo>
                      <a:cubicBezTo>
                        <a:pt x="423" y="67"/>
                        <a:pt x="335" y="0"/>
                        <a:pt x="23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 name="Google Shape;702;p24"/>
                <p:cNvSpPr/>
                <p:nvPr/>
              </p:nvSpPr>
              <p:spPr>
                <a:xfrm>
                  <a:off x="8040998" y="4051665"/>
                  <a:ext cx="75665" cy="69442"/>
                </a:xfrm>
                <a:custGeom>
                  <a:avLst/>
                  <a:gdLst/>
                  <a:ahLst/>
                  <a:cxnLst/>
                  <a:rect l="l" t="t" r="r" b="b"/>
                  <a:pathLst>
                    <a:path w="973" h="893" extrusionOk="0">
                      <a:moveTo>
                        <a:pt x="477" y="0"/>
                      </a:moveTo>
                      <a:cubicBezTo>
                        <a:pt x="449" y="0"/>
                        <a:pt x="421" y="3"/>
                        <a:pt x="393" y="8"/>
                      </a:cubicBezTo>
                      <a:cubicBezTo>
                        <a:pt x="152" y="61"/>
                        <a:pt x="0" y="302"/>
                        <a:pt x="54" y="543"/>
                      </a:cubicBezTo>
                      <a:cubicBezTo>
                        <a:pt x="92" y="751"/>
                        <a:pt x="277" y="893"/>
                        <a:pt x="482" y="893"/>
                      </a:cubicBezTo>
                      <a:cubicBezTo>
                        <a:pt x="515" y="893"/>
                        <a:pt x="547" y="889"/>
                        <a:pt x="580" y="882"/>
                      </a:cubicBezTo>
                      <a:cubicBezTo>
                        <a:pt x="821" y="829"/>
                        <a:pt x="972" y="597"/>
                        <a:pt x="919" y="356"/>
                      </a:cubicBezTo>
                      <a:cubicBezTo>
                        <a:pt x="880" y="143"/>
                        <a:pt x="687" y="0"/>
                        <a:pt x="47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 name="Google Shape;703;p24"/>
                <p:cNvSpPr/>
                <p:nvPr/>
              </p:nvSpPr>
              <p:spPr>
                <a:xfrm>
                  <a:off x="8040998" y="4214889"/>
                  <a:ext cx="43782" cy="40359"/>
                </a:xfrm>
                <a:custGeom>
                  <a:avLst/>
                  <a:gdLst/>
                  <a:ahLst/>
                  <a:cxnLst/>
                  <a:rect l="l" t="t" r="r" b="b"/>
                  <a:pathLst>
                    <a:path w="563" h="519" extrusionOk="0">
                      <a:moveTo>
                        <a:pt x="274" y="1"/>
                      </a:moveTo>
                      <a:cubicBezTo>
                        <a:pt x="257" y="1"/>
                        <a:pt x="240" y="2"/>
                        <a:pt x="223" y="5"/>
                      </a:cubicBezTo>
                      <a:cubicBezTo>
                        <a:pt x="89" y="32"/>
                        <a:pt x="0" y="175"/>
                        <a:pt x="27" y="309"/>
                      </a:cubicBezTo>
                      <a:cubicBezTo>
                        <a:pt x="50" y="434"/>
                        <a:pt x="164" y="519"/>
                        <a:pt x="282" y="519"/>
                      </a:cubicBezTo>
                      <a:cubicBezTo>
                        <a:pt x="298" y="519"/>
                        <a:pt x="314" y="517"/>
                        <a:pt x="330" y="514"/>
                      </a:cubicBezTo>
                      <a:cubicBezTo>
                        <a:pt x="473" y="478"/>
                        <a:pt x="562" y="344"/>
                        <a:pt x="535" y="202"/>
                      </a:cubicBezTo>
                      <a:cubicBezTo>
                        <a:pt x="504" y="84"/>
                        <a:pt x="396" y="1"/>
                        <a:pt x="274"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 name="Google Shape;704;p24"/>
                <p:cNvSpPr/>
                <p:nvPr/>
              </p:nvSpPr>
              <p:spPr>
                <a:xfrm>
                  <a:off x="8302522" y="4139070"/>
                  <a:ext cx="43782" cy="39892"/>
                </a:xfrm>
                <a:custGeom>
                  <a:avLst/>
                  <a:gdLst/>
                  <a:ahLst/>
                  <a:cxnLst/>
                  <a:rect l="l" t="t" r="r" b="b"/>
                  <a:pathLst>
                    <a:path w="563" h="513" extrusionOk="0">
                      <a:moveTo>
                        <a:pt x="286" y="0"/>
                      </a:moveTo>
                      <a:cubicBezTo>
                        <a:pt x="266" y="0"/>
                        <a:pt x="245" y="3"/>
                        <a:pt x="223" y="8"/>
                      </a:cubicBezTo>
                      <a:cubicBezTo>
                        <a:pt x="89" y="35"/>
                        <a:pt x="0" y="168"/>
                        <a:pt x="27" y="311"/>
                      </a:cubicBezTo>
                      <a:cubicBezTo>
                        <a:pt x="51" y="429"/>
                        <a:pt x="164" y="512"/>
                        <a:pt x="282" y="512"/>
                      </a:cubicBezTo>
                      <a:cubicBezTo>
                        <a:pt x="298" y="512"/>
                        <a:pt x="314" y="511"/>
                        <a:pt x="330" y="507"/>
                      </a:cubicBezTo>
                      <a:cubicBezTo>
                        <a:pt x="473" y="481"/>
                        <a:pt x="562" y="347"/>
                        <a:pt x="527" y="204"/>
                      </a:cubicBezTo>
                      <a:cubicBezTo>
                        <a:pt x="504" y="83"/>
                        <a:pt x="404" y="0"/>
                        <a:pt x="286"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 name="Google Shape;705;p24"/>
                <p:cNvSpPr/>
                <p:nvPr/>
              </p:nvSpPr>
              <p:spPr>
                <a:xfrm>
                  <a:off x="8139449" y="4040467"/>
                  <a:ext cx="59101" cy="53501"/>
                </a:xfrm>
                <a:custGeom>
                  <a:avLst/>
                  <a:gdLst/>
                  <a:ahLst/>
                  <a:cxnLst/>
                  <a:rect l="l" t="t" r="r" b="b"/>
                  <a:pathLst>
                    <a:path w="760" h="688" extrusionOk="0">
                      <a:moveTo>
                        <a:pt x="387" y="0"/>
                      </a:moveTo>
                      <a:cubicBezTo>
                        <a:pt x="362" y="0"/>
                        <a:pt x="338" y="3"/>
                        <a:pt x="313" y="9"/>
                      </a:cubicBezTo>
                      <a:cubicBezTo>
                        <a:pt x="126" y="45"/>
                        <a:pt x="1" y="232"/>
                        <a:pt x="45" y="419"/>
                      </a:cubicBezTo>
                      <a:cubicBezTo>
                        <a:pt x="76" y="573"/>
                        <a:pt x="220" y="687"/>
                        <a:pt x="379" y="687"/>
                      </a:cubicBezTo>
                      <a:cubicBezTo>
                        <a:pt x="404" y="687"/>
                        <a:pt x="430" y="684"/>
                        <a:pt x="456" y="678"/>
                      </a:cubicBezTo>
                      <a:cubicBezTo>
                        <a:pt x="634" y="643"/>
                        <a:pt x="759" y="455"/>
                        <a:pt x="714" y="277"/>
                      </a:cubicBezTo>
                      <a:cubicBezTo>
                        <a:pt x="684" y="115"/>
                        <a:pt x="540" y="0"/>
                        <a:pt x="38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 name="Google Shape;706;p24"/>
                <p:cNvSpPr/>
                <p:nvPr/>
              </p:nvSpPr>
              <p:spPr>
                <a:xfrm>
                  <a:off x="8160290" y="4137748"/>
                  <a:ext cx="59024" cy="53812"/>
                </a:xfrm>
                <a:custGeom>
                  <a:avLst/>
                  <a:gdLst/>
                  <a:ahLst/>
                  <a:cxnLst/>
                  <a:rect l="l" t="t" r="r" b="b"/>
                  <a:pathLst>
                    <a:path w="759" h="692" extrusionOk="0">
                      <a:moveTo>
                        <a:pt x="372" y="1"/>
                      </a:moveTo>
                      <a:cubicBezTo>
                        <a:pt x="349" y="1"/>
                        <a:pt x="327" y="3"/>
                        <a:pt x="304" y="7"/>
                      </a:cubicBezTo>
                      <a:cubicBezTo>
                        <a:pt x="125" y="52"/>
                        <a:pt x="0" y="230"/>
                        <a:pt x="45" y="417"/>
                      </a:cubicBezTo>
                      <a:cubicBezTo>
                        <a:pt x="76" y="582"/>
                        <a:pt x="225" y="691"/>
                        <a:pt x="381" y="691"/>
                      </a:cubicBezTo>
                      <a:cubicBezTo>
                        <a:pt x="403" y="691"/>
                        <a:pt x="425" y="689"/>
                        <a:pt x="446" y="685"/>
                      </a:cubicBezTo>
                      <a:cubicBezTo>
                        <a:pt x="634" y="640"/>
                        <a:pt x="759" y="462"/>
                        <a:pt x="714" y="275"/>
                      </a:cubicBezTo>
                      <a:cubicBezTo>
                        <a:pt x="683" y="110"/>
                        <a:pt x="534" y="1"/>
                        <a:pt x="37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 name="Google Shape;707;p24"/>
                <p:cNvSpPr/>
                <p:nvPr/>
              </p:nvSpPr>
              <p:spPr>
                <a:xfrm>
                  <a:off x="8139449" y="4231996"/>
                  <a:ext cx="71544" cy="65865"/>
                </a:xfrm>
                <a:custGeom>
                  <a:avLst/>
                  <a:gdLst/>
                  <a:ahLst/>
                  <a:cxnLst/>
                  <a:rect l="l" t="t" r="r" b="b"/>
                  <a:pathLst>
                    <a:path w="920" h="847" extrusionOk="0">
                      <a:moveTo>
                        <a:pt x="458" y="0"/>
                      </a:moveTo>
                      <a:cubicBezTo>
                        <a:pt x="431" y="0"/>
                        <a:pt x="403" y="3"/>
                        <a:pt x="375" y="8"/>
                      </a:cubicBezTo>
                      <a:cubicBezTo>
                        <a:pt x="144" y="62"/>
                        <a:pt x="1" y="285"/>
                        <a:pt x="54" y="508"/>
                      </a:cubicBezTo>
                      <a:cubicBezTo>
                        <a:pt x="93" y="711"/>
                        <a:pt x="270" y="846"/>
                        <a:pt x="469" y="846"/>
                      </a:cubicBezTo>
                      <a:cubicBezTo>
                        <a:pt x="497" y="846"/>
                        <a:pt x="525" y="843"/>
                        <a:pt x="554" y="838"/>
                      </a:cubicBezTo>
                      <a:cubicBezTo>
                        <a:pt x="777" y="784"/>
                        <a:pt x="920" y="561"/>
                        <a:pt x="875" y="338"/>
                      </a:cubicBezTo>
                      <a:cubicBezTo>
                        <a:pt x="836" y="135"/>
                        <a:pt x="653" y="0"/>
                        <a:pt x="458"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708" name="Google Shape;708;p24"/>
            <p:cNvGrpSpPr/>
            <p:nvPr/>
          </p:nvGrpSpPr>
          <p:grpSpPr>
            <a:xfrm>
              <a:off x="8576766" y="1517379"/>
              <a:ext cx="472500" cy="432126"/>
              <a:chOff x="7951491" y="3948941"/>
              <a:chExt cx="472500" cy="432126"/>
            </a:xfrm>
          </p:grpSpPr>
          <p:sp>
            <p:nvSpPr>
              <p:cNvPr id="709" name="Google Shape;709;p24"/>
              <p:cNvSpPr/>
              <p:nvPr/>
            </p:nvSpPr>
            <p:spPr>
              <a:xfrm>
                <a:off x="7951491" y="3948941"/>
                <a:ext cx="472500" cy="432126"/>
              </a:xfrm>
              <a:custGeom>
                <a:avLst/>
                <a:gdLst/>
                <a:ahLst/>
                <a:cxnLst/>
                <a:rect l="l" t="t" r="r" b="b"/>
                <a:pathLst>
                  <a:path w="6076" h="5557" extrusionOk="0">
                    <a:moveTo>
                      <a:pt x="3043" y="0"/>
                    </a:moveTo>
                    <a:cubicBezTo>
                      <a:pt x="2851" y="0"/>
                      <a:pt x="2657" y="20"/>
                      <a:pt x="2462" y="62"/>
                    </a:cubicBezTo>
                    <a:cubicBezTo>
                      <a:pt x="964" y="383"/>
                      <a:pt x="0" y="1855"/>
                      <a:pt x="321" y="3354"/>
                    </a:cubicBezTo>
                    <a:cubicBezTo>
                      <a:pt x="601" y="4658"/>
                      <a:pt x="1751" y="5557"/>
                      <a:pt x="3033" y="5557"/>
                    </a:cubicBezTo>
                    <a:cubicBezTo>
                      <a:pt x="3224" y="5557"/>
                      <a:pt x="3419" y="5537"/>
                      <a:pt x="3613" y="5495"/>
                    </a:cubicBezTo>
                    <a:cubicBezTo>
                      <a:pt x="5112" y="5174"/>
                      <a:pt x="6075" y="3702"/>
                      <a:pt x="5754" y="2203"/>
                    </a:cubicBezTo>
                    <a:cubicBezTo>
                      <a:pt x="5475" y="899"/>
                      <a:pt x="4324" y="0"/>
                      <a:pt x="3043" y="0"/>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10" name="Google Shape;710;p24"/>
              <p:cNvGrpSpPr/>
              <p:nvPr/>
            </p:nvGrpSpPr>
            <p:grpSpPr>
              <a:xfrm>
                <a:off x="8040998" y="4004152"/>
                <a:ext cx="305305" cy="293709"/>
                <a:chOff x="8040998" y="4004152"/>
                <a:chExt cx="305305" cy="293709"/>
              </a:xfrm>
            </p:grpSpPr>
            <p:sp>
              <p:nvSpPr>
                <p:cNvPr id="711" name="Google Shape;711;p24"/>
                <p:cNvSpPr/>
                <p:nvPr/>
              </p:nvSpPr>
              <p:spPr>
                <a:xfrm>
                  <a:off x="8238677" y="4004152"/>
                  <a:ext cx="36861" cy="34060"/>
                </a:xfrm>
                <a:custGeom>
                  <a:avLst/>
                  <a:gdLst/>
                  <a:ahLst/>
                  <a:cxnLst/>
                  <a:rect l="l" t="t" r="r" b="b"/>
                  <a:pathLst>
                    <a:path w="474" h="438" extrusionOk="0">
                      <a:moveTo>
                        <a:pt x="232" y="1"/>
                      </a:moveTo>
                      <a:cubicBezTo>
                        <a:pt x="221" y="1"/>
                        <a:pt x="209" y="1"/>
                        <a:pt x="197" y="3"/>
                      </a:cubicBezTo>
                      <a:cubicBezTo>
                        <a:pt x="81" y="30"/>
                        <a:pt x="1" y="146"/>
                        <a:pt x="27" y="262"/>
                      </a:cubicBezTo>
                      <a:cubicBezTo>
                        <a:pt x="50" y="369"/>
                        <a:pt x="139" y="437"/>
                        <a:pt x="237" y="437"/>
                      </a:cubicBezTo>
                      <a:cubicBezTo>
                        <a:pt x="253" y="437"/>
                        <a:pt x="270" y="435"/>
                        <a:pt x="286" y="432"/>
                      </a:cubicBezTo>
                      <a:cubicBezTo>
                        <a:pt x="402" y="405"/>
                        <a:pt x="473" y="289"/>
                        <a:pt x="455" y="173"/>
                      </a:cubicBezTo>
                      <a:cubicBezTo>
                        <a:pt x="431" y="69"/>
                        <a:pt x="336" y="1"/>
                        <a:pt x="23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24"/>
                <p:cNvSpPr/>
                <p:nvPr/>
              </p:nvSpPr>
              <p:spPr>
                <a:xfrm>
                  <a:off x="8240777" y="4264112"/>
                  <a:ext cx="36861" cy="33516"/>
                </a:xfrm>
                <a:custGeom>
                  <a:avLst/>
                  <a:gdLst/>
                  <a:ahLst/>
                  <a:cxnLst/>
                  <a:rect l="l" t="t" r="r" b="b"/>
                  <a:pathLst>
                    <a:path w="474" h="431" extrusionOk="0">
                      <a:moveTo>
                        <a:pt x="237" y="0"/>
                      </a:moveTo>
                      <a:cubicBezTo>
                        <a:pt x="221" y="0"/>
                        <a:pt x="204" y="2"/>
                        <a:pt x="188" y="6"/>
                      </a:cubicBezTo>
                      <a:cubicBezTo>
                        <a:pt x="72" y="24"/>
                        <a:pt x="0" y="140"/>
                        <a:pt x="18" y="255"/>
                      </a:cubicBezTo>
                      <a:cubicBezTo>
                        <a:pt x="41" y="363"/>
                        <a:pt x="130" y="431"/>
                        <a:pt x="228" y="431"/>
                      </a:cubicBezTo>
                      <a:cubicBezTo>
                        <a:pt x="244" y="431"/>
                        <a:pt x="261" y="429"/>
                        <a:pt x="277" y="425"/>
                      </a:cubicBezTo>
                      <a:cubicBezTo>
                        <a:pt x="402" y="398"/>
                        <a:pt x="473" y="291"/>
                        <a:pt x="446" y="166"/>
                      </a:cubicBezTo>
                      <a:cubicBezTo>
                        <a:pt x="423" y="67"/>
                        <a:pt x="335" y="0"/>
                        <a:pt x="23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24"/>
                <p:cNvSpPr/>
                <p:nvPr/>
              </p:nvSpPr>
              <p:spPr>
                <a:xfrm>
                  <a:off x="8040998" y="4051665"/>
                  <a:ext cx="75665" cy="69442"/>
                </a:xfrm>
                <a:custGeom>
                  <a:avLst/>
                  <a:gdLst/>
                  <a:ahLst/>
                  <a:cxnLst/>
                  <a:rect l="l" t="t" r="r" b="b"/>
                  <a:pathLst>
                    <a:path w="973" h="893" extrusionOk="0">
                      <a:moveTo>
                        <a:pt x="477" y="0"/>
                      </a:moveTo>
                      <a:cubicBezTo>
                        <a:pt x="449" y="0"/>
                        <a:pt x="421" y="3"/>
                        <a:pt x="393" y="8"/>
                      </a:cubicBezTo>
                      <a:cubicBezTo>
                        <a:pt x="152" y="61"/>
                        <a:pt x="0" y="302"/>
                        <a:pt x="54" y="543"/>
                      </a:cubicBezTo>
                      <a:cubicBezTo>
                        <a:pt x="92" y="751"/>
                        <a:pt x="277" y="893"/>
                        <a:pt x="482" y="893"/>
                      </a:cubicBezTo>
                      <a:cubicBezTo>
                        <a:pt x="515" y="893"/>
                        <a:pt x="547" y="889"/>
                        <a:pt x="580" y="882"/>
                      </a:cubicBezTo>
                      <a:cubicBezTo>
                        <a:pt x="821" y="829"/>
                        <a:pt x="972" y="597"/>
                        <a:pt x="919" y="356"/>
                      </a:cubicBezTo>
                      <a:cubicBezTo>
                        <a:pt x="880" y="143"/>
                        <a:pt x="687" y="0"/>
                        <a:pt x="47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 name="Google Shape;714;p24"/>
                <p:cNvSpPr/>
                <p:nvPr/>
              </p:nvSpPr>
              <p:spPr>
                <a:xfrm>
                  <a:off x="8040998" y="4214889"/>
                  <a:ext cx="43782" cy="40359"/>
                </a:xfrm>
                <a:custGeom>
                  <a:avLst/>
                  <a:gdLst/>
                  <a:ahLst/>
                  <a:cxnLst/>
                  <a:rect l="l" t="t" r="r" b="b"/>
                  <a:pathLst>
                    <a:path w="563" h="519" extrusionOk="0">
                      <a:moveTo>
                        <a:pt x="274" y="1"/>
                      </a:moveTo>
                      <a:cubicBezTo>
                        <a:pt x="257" y="1"/>
                        <a:pt x="240" y="2"/>
                        <a:pt x="223" y="5"/>
                      </a:cubicBezTo>
                      <a:cubicBezTo>
                        <a:pt x="89" y="32"/>
                        <a:pt x="0" y="175"/>
                        <a:pt x="27" y="309"/>
                      </a:cubicBezTo>
                      <a:cubicBezTo>
                        <a:pt x="50" y="434"/>
                        <a:pt x="164" y="519"/>
                        <a:pt x="282" y="519"/>
                      </a:cubicBezTo>
                      <a:cubicBezTo>
                        <a:pt x="298" y="519"/>
                        <a:pt x="314" y="517"/>
                        <a:pt x="330" y="514"/>
                      </a:cubicBezTo>
                      <a:cubicBezTo>
                        <a:pt x="473" y="478"/>
                        <a:pt x="562" y="344"/>
                        <a:pt x="535" y="202"/>
                      </a:cubicBezTo>
                      <a:cubicBezTo>
                        <a:pt x="504" y="84"/>
                        <a:pt x="396" y="1"/>
                        <a:pt x="274"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 name="Google Shape;715;p24"/>
                <p:cNvSpPr/>
                <p:nvPr/>
              </p:nvSpPr>
              <p:spPr>
                <a:xfrm>
                  <a:off x="8302522" y="4139070"/>
                  <a:ext cx="43782" cy="39892"/>
                </a:xfrm>
                <a:custGeom>
                  <a:avLst/>
                  <a:gdLst/>
                  <a:ahLst/>
                  <a:cxnLst/>
                  <a:rect l="l" t="t" r="r" b="b"/>
                  <a:pathLst>
                    <a:path w="563" h="513" extrusionOk="0">
                      <a:moveTo>
                        <a:pt x="286" y="0"/>
                      </a:moveTo>
                      <a:cubicBezTo>
                        <a:pt x="266" y="0"/>
                        <a:pt x="245" y="3"/>
                        <a:pt x="223" y="8"/>
                      </a:cubicBezTo>
                      <a:cubicBezTo>
                        <a:pt x="89" y="35"/>
                        <a:pt x="0" y="168"/>
                        <a:pt x="27" y="311"/>
                      </a:cubicBezTo>
                      <a:cubicBezTo>
                        <a:pt x="51" y="429"/>
                        <a:pt x="164" y="512"/>
                        <a:pt x="282" y="512"/>
                      </a:cubicBezTo>
                      <a:cubicBezTo>
                        <a:pt x="298" y="512"/>
                        <a:pt x="314" y="511"/>
                        <a:pt x="330" y="507"/>
                      </a:cubicBezTo>
                      <a:cubicBezTo>
                        <a:pt x="473" y="481"/>
                        <a:pt x="562" y="347"/>
                        <a:pt x="527" y="204"/>
                      </a:cubicBezTo>
                      <a:cubicBezTo>
                        <a:pt x="504" y="83"/>
                        <a:pt x="404" y="0"/>
                        <a:pt x="286"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24"/>
                <p:cNvSpPr/>
                <p:nvPr/>
              </p:nvSpPr>
              <p:spPr>
                <a:xfrm>
                  <a:off x="8139449" y="4040467"/>
                  <a:ext cx="59101" cy="53501"/>
                </a:xfrm>
                <a:custGeom>
                  <a:avLst/>
                  <a:gdLst/>
                  <a:ahLst/>
                  <a:cxnLst/>
                  <a:rect l="l" t="t" r="r" b="b"/>
                  <a:pathLst>
                    <a:path w="760" h="688" extrusionOk="0">
                      <a:moveTo>
                        <a:pt x="387" y="0"/>
                      </a:moveTo>
                      <a:cubicBezTo>
                        <a:pt x="362" y="0"/>
                        <a:pt x="338" y="3"/>
                        <a:pt x="313" y="9"/>
                      </a:cubicBezTo>
                      <a:cubicBezTo>
                        <a:pt x="126" y="45"/>
                        <a:pt x="1" y="232"/>
                        <a:pt x="45" y="419"/>
                      </a:cubicBezTo>
                      <a:cubicBezTo>
                        <a:pt x="76" y="573"/>
                        <a:pt x="220" y="687"/>
                        <a:pt x="379" y="687"/>
                      </a:cubicBezTo>
                      <a:cubicBezTo>
                        <a:pt x="404" y="687"/>
                        <a:pt x="430" y="684"/>
                        <a:pt x="456" y="678"/>
                      </a:cubicBezTo>
                      <a:cubicBezTo>
                        <a:pt x="634" y="643"/>
                        <a:pt x="759" y="455"/>
                        <a:pt x="714" y="277"/>
                      </a:cubicBezTo>
                      <a:cubicBezTo>
                        <a:pt x="684" y="115"/>
                        <a:pt x="540" y="0"/>
                        <a:pt x="38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717;p24"/>
                <p:cNvSpPr/>
                <p:nvPr/>
              </p:nvSpPr>
              <p:spPr>
                <a:xfrm>
                  <a:off x="8160290" y="4137748"/>
                  <a:ext cx="59024" cy="53812"/>
                </a:xfrm>
                <a:custGeom>
                  <a:avLst/>
                  <a:gdLst/>
                  <a:ahLst/>
                  <a:cxnLst/>
                  <a:rect l="l" t="t" r="r" b="b"/>
                  <a:pathLst>
                    <a:path w="759" h="692" extrusionOk="0">
                      <a:moveTo>
                        <a:pt x="372" y="1"/>
                      </a:moveTo>
                      <a:cubicBezTo>
                        <a:pt x="349" y="1"/>
                        <a:pt x="327" y="3"/>
                        <a:pt x="304" y="7"/>
                      </a:cubicBezTo>
                      <a:cubicBezTo>
                        <a:pt x="125" y="52"/>
                        <a:pt x="0" y="230"/>
                        <a:pt x="45" y="417"/>
                      </a:cubicBezTo>
                      <a:cubicBezTo>
                        <a:pt x="76" y="582"/>
                        <a:pt x="225" y="691"/>
                        <a:pt x="381" y="691"/>
                      </a:cubicBezTo>
                      <a:cubicBezTo>
                        <a:pt x="403" y="691"/>
                        <a:pt x="425" y="689"/>
                        <a:pt x="446" y="685"/>
                      </a:cubicBezTo>
                      <a:cubicBezTo>
                        <a:pt x="634" y="640"/>
                        <a:pt x="759" y="462"/>
                        <a:pt x="714" y="275"/>
                      </a:cubicBezTo>
                      <a:cubicBezTo>
                        <a:pt x="683" y="110"/>
                        <a:pt x="534" y="1"/>
                        <a:pt x="37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718;p24"/>
                <p:cNvSpPr/>
                <p:nvPr/>
              </p:nvSpPr>
              <p:spPr>
                <a:xfrm>
                  <a:off x="8139449" y="4231996"/>
                  <a:ext cx="71544" cy="65865"/>
                </a:xfrm>
                <a:custGeom>
                  <a:avLst/>
                  <a:gdLst/>
                  <a:ahLst/>
                  <a:cxnLst/>
                  <a:rect l="l" t="t" r="r" b="b"/>
                  <a:pathLst>
                    <a:path w="920" h="847" extrusionOk="0">
                      <a:moveTo>
                        <a:pt x="458" y="0"/>
                      </a:moveTo>
                      <a:cubicBezTo>
                        <a:pt x="431" y="0"/>
                        <a:pt x="403" y="3"/>
                        <a:pt x="375" y="8"/>
                      </a:cubicBezTo>
                      <a:cubicBezTo>
                        <a:pt x="144" y="62"/>
                        <a:pt x="1" y="285"/>
                        <a:pt x="54" y="508"/>
                      </a:cubicBezTo>
                      <a:cubicBezTo>
                        <a:pt x="93" y="711"/>
                        <a:pt x="270" y="846"/>
                        <a:pt x="469" y="846"/>
                      </a:cubicBezTo>
                      <a:cubicBezTo>
                        <a:pt x="497" y="846"/>
                        <a:pt x="525" y="843"/>
                        <a:pt x="554" y="838"/>
                      </a:cubicBezTo>
                      <a:cubicBezTo>
                        <a:pt x="777" y="784"/>
                        <a:pt x="920" y="561"/>
                        <a:pt x="875" y="338"/>
                      </a:cubicBezTo>
                      <a:cubicBezTo>
                        <a:pt x="836" y="135"/>
                        <a:pt x="653" y="0"/>
                        <a:pt x="458"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719" name="Google Shape;719;p24"/>
            <p:cNvGrpSpPr/>
            <p:nvPr/>
          </p:nvGrpSpPr>
          <p:grpSpPr>
            <a:xfrm rot="-7268436">
              <a:off x="7187823" y="433048"/>
              <a:ext cx="779544" cy="1603279"/>
              <a:chOff x="8573361" y="190480"/>
              <a:chExt cx="779454" cy="1603094"/>
            </a:xfrm>
          </p:grpSpPr>
          <p:sp>
            <p:nvSpPr>
              <p:cNvPr id="720" name="Google Shape;720;p24"/>
              <p:cNvSpPr/>
              <p:nvPr/>
            </p:nvSpPr>
            <p:spPr>
              <a:xfrm rot="611199">
                <a:off x="8769091" y="571890"/>
                <a:ext cx="482440" cy="1188389"/>
              </a:xfrm>
              <a:custGeom>
                <a:avLst/>
                <a:gdLst/>
                <a:ahLst/>
                <a:cxnLst/>
                <a:rect l="l" t="t" r="r" b="b"/>
                <a:pathLst>
                  <a:path w="3078" h="7582" extrusionOk="0">
                    <a:moveTo>
                      <a:pt x="227" y="0"/>
                    </a:moveTo>
                    <a:cubicBezTo>
                      <a:pt x="180" y="0"/>
                      <a:pt x="134" y="16"/>
                      <a:pt x="98" y="52"/>
                    </a:cubicBezTo>
                    <a:cubicBezTo>
                      <a:pt x="9" y="123"/>
                      <a:pt x="0" y="248"/>
                      <a:pt x="71" y="338"/>
                    </a:cubicBezTo>
                    <a:cubicBezTo>
                      <a:pt x="1749" y="2291"/>
                      <a:pt x="2676" y="4798"/>
                      <a:pt x="2676" y="7376"/>
                    </a:cubicBezTo>
                    <a:cubicBezTo>
                      <a:pt x="2676" y="7492"/>
                      <a:pt x="2766" y="7581"/>
                      <a:pt x="2882" y="7581"/>
                    </a:cubicBezTo>
                    <a:cubicBezTo>
                      <a:pt x="2989" y="7581"/>
                      <a:pt x="3078" y="7492"/>
                      <a:pt x="3078" y="7376"/>
                    </a:cubicBezTo>
                    <a:cubicBezTo>
                      <a:pt x="3078" y="4700"/>
                      <a:pt x="2123" y="2104"/>
                      <a:pt x="384" y="70"/>
                    </a:cubicBezTo>
                    <a:cubicBezTo>
                      <a:pt x="344" y="25"/>
                      <a:pt x="285" y="0"/>
                      <a:pt x="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24"/>
              <p:cNvSpPr/>
              <p:nvPr/>
            </p:nvSpPr>
            <p:spPr>
              <a:xfrm rot="611199">
                <a:off x="8589455" y="210770"/>
                <a:ext cx="247646" cy="204073"/>
              </a:xfrm>
              <a:custGeom>
                <a:avLst/>
                <a:gdLst/>
                <a:ahLst/>
                <a:cxnLst/>
                <a:rect l="l" t="t" r="r" b="b"/>
                <a:pathLst>
                  <a:path w="1580" h="1302" extrusionOk="0">
                    <a:moveTo>
                      <a:pt x="233" y="1"/>
                    </a:moveTo>
                    <a:cubicBezTo>
                      <a:pt x="166" y="1"/>
                      <a:pt x="102" y="32"/>
                      <a:pt x="63" y="88"/>
                    </a:cubicBezTo>
                    <a:cubicBezTo>
                      <a:pt x="0" y="178"/>
                      <a:pt x="27" y="303"/>
                      <a:pt x="116" y="365"/>
                    </a:cubicBezTo>
                    <a:cubicBezTo>
                      <a:pt x="500" y="633"/>
                      <a:pt x="866" y="936"/>
                      <a:pt x="1214" y="1248"/>
                    </a:cubicBezTo>
                    <a:cubicBezTo>
                      <a:pt x="1258" y="1284"/>
                      <a:pt x="1303" y="1302"/>
                      <a:pt x="1356" y="1302"/>
                    </a:cubicBezTo>
                    <a:cubicBezTo>
                      <a:pt x="1410" y="1302"/>
                      <a:pt x="1464" y="1284"/>
                      <a:pt x="1499" y="1239"/>
                    </a:cubicBezTo>
                    <a:cubicBezTo>
                      <a:pt x="1579" y="1150"/>
                      <a:pt x="1571" y="1025"/>
                      <a:pt x="1490" y="954"/>
                    </a:cubicBezTo>
                    <a:cubicBezTo>
                      <a:pt x="1125" y="624"/>
                      <a:pt x="741" y="311"/>
                      <a:pt x="348" y="35"/>
                    </a:cubicBezTo>
                    <a:cubicBezTo>
                      <a:pt x="312" y="12"/>
                      <a:pt x="272" y="1"/>
                      <a:pt x="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22" name="Google Shape;722;p24"/>
            <p:cNvSpPr/>
            <p:nvPr/>
          </p:nvSpPr>
          <p:spPr>
            <a:xfrm>
              <a:off x="8014696" y="1800650"/>
              <a:ext cx="215098" cy="214391"/>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aphicFrame>
        <p:nvGraphicFramePr>
          <p:cNvPr id="3" name="Table 3">
            <a:extLst>
              <a:ext uri="{FF2B5EF4-FFF2-40B4-BE49-F238E27FC236}">
                <a16:creationId xmlns:a16="http://schemas.microsoft.com/office/drawing/2014/main" id="{0C13B840-AC0F-1876-4BFA-3E96EA41B06A}"/>
              </a:ext>
            </a:extLst>
          </p:cNvPr>
          <p:cNvGraphicFramePr>
            <a:graphicFrameLocks noGrp="1"/>
          </p:cNvGraphicFramePr>
          <p:nvPr>
            <p:extLst>
              <p:ext uri="{D42A27DB-BD31-4B8C-83A1-F6EECF244321}">
                <p14:modId xmlns:p14="http://schemas.microsoft.com/office/powerpoint/2010/main" val="4099106032"/>
              </p:ext>
            </p:extLst>
          </p:nvPr>
        </p:nvGraphicFramePr>
        <p:xfrm>
          <a:off x="624476" y="2693837"/>
          <a:ext cx="4571992" cy="2133600"/>
        </p:xfrm>
        <a:graphic>
          <a:graphicData uri="http://schemas.openxmlformats.org/drawingml/2006/table">
            <a:tbl>
              <a:tblPr firstRow="1" bandRow="1">
                <a:tableStyleId>{84680E9B-0F3F-448F-BBDF-BC7909DB115F}</a:tableStyleId>
              </a:tblPr>
              <a:tblGrid>
                <a:gridCol w="2714816">
                  <a:extLst>
                    <a:ext uri="{9D8B030D-6E8A-4147-A177-3AD203B41FA5}">
                      <a16:colId xmlns:a16="http://schemas.microsoft.com/office/drawing/2014/main" val="1623417330"/>
                    </a:ext>
                  </a:extLst>
                </a:gridCol>
                <a:gridCol w="1857176">
                  <a:extLst>
                    <a:ext uri="{9D8B030D-6E8A-4147-A177-3AD203B41FA5}">
                      <a16:colId xmlns:a16="http://schemas.microsoft.com/office/drawing/2014/main" val="2391313282"/>
                    </a:ext>
                  </a:extLst>
                </a:gridCol>
              </a:tblGrid>
              <a:tr h="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u="none" strike="noStrike" cap="none" dirty="0">
                          <a:solidFill>
                            <a:schemeClr val="accent3">
                              <a:lumMod val="75000"/>
                            </a:schemeClr>
                          </a:solidFill>
                          <a:effectLst/>
                          <a:latin typeface="MingLiU" panose="02020509000000000000" pitchFamily="49" charset="-120"/>
                          <a:ea typeface="MingLiU" panose="02020509000000000000" pitchFamily="49" charset="-120"/>
                          <a:sym typeface="Arial"/>
                        </a:rPr>
                        <a:t>(Leader) Aseel </a:t>
                      </a:r>
                      <a:r>
                        <a:rPr lang="en-US" sz="1400" b="0" u="none" strike="noStrike" cap="none" dirty="0" err="1">
                          <a:solidFill>
                            <a:schemeClr val="accent3">
                              <a:lumMod val="75000"/>
                            </a:schemeClr>
                          </a:solidFill>
                          <a:effectLst/>
                          <a:latin typeface="MingLiU" panose="02020509000000000000" pitchFamily="49" charset="-120"/>
                          <a:ea typeface="MingLiU" panose="02020509000000000000" pitchFamily="49" charset="-120"/>
                          <a:sym typeface="Arial"/>
                        </a:rPr>
                        <a:t>Alqahatani</a:t>
                      </a:r>
                      <a:r>
                        <a:rPr lang="en-US" sz="1400" b="0" u="none" strike="noStrike" cap="none">
                          <a:solidFill>
                            <a:schemeClr val="accent3">
                              <a:lumMod val="75000"/>
                            </a:schemeClr>
                          </a:solidFill>
                          <a:effectLst/>
                          <a:latin typeface="MingLiU" panose="02020509000000000000" pitchFamily="49" charset="-120"/>
                          <a:ea typeface="MingLiU" panose="02020509000000000000" pitchFamily="49" charset="-120"/>
                          <a:sym typeface="Arial"/>
                        </a:rPr>
                        <a:t> </a:t>
                      </a:r>
                      <a:endParaRPr lang="en-US" sz="1400">
                        <a:solidFill>
                          <a:schemeClr val="accent3">
                            <a:lumMod val="75000"/>
                          </a:schemeClr>
                        </a:solidFill>
                        <a:effectLst/>
                        <a:latin typeface="MingLiU" panose="02020509000000000000" pitchFamily="49" charset="-120"/>
                        <a:ea typeface="MingLiU" panose="02020509000000000000" pitchFamily="49" charset="-12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A" sz="1400" b="0" i="0" u="none" strike="noStrike" cap="none">
                          <a:solidFill>
                            <a:schemeClr val="accent3">
                              <a:lumMod val="75000"/>
                            </a:schemeClr>
                          </a:solidFill>
                          <a:effectLst/>
                          <a:latin typeface="MingLiU" panose="02020509000000000000" pitchFamily="49" charset="-120"/>
                          <a:ea typeface="MingLiU" panose="02020509000000000000" pitchFamily="49" charset="-120"/>
                          <a:cs typeface="Arial"/>
                          <a:sym typeface="Arial"/>
                        </a:rPr>
                        <a:t>     2200003677 </a:t>
                      </a:r>
                      <a:endParaRPr lang="en-SA" sz="1400">
                        <a:solidFill>
                          <a:schemeClr val="accent3">
                            <a:lumMod val="75000"/>
                          </a:schemeClr>
                        </a:solidFill>
                        <a:effectLst/>
                        <a:latin typeface="MingLiU" panose="02020509000000000000" pitchFamily="49" charset="-120"/>
                        <a:ea typeface="MingLiU" panose="02020509000000000000" pitchFamily="49" charset="-120"/>
                      </a:endParaRPr>
                    </a:p>
                  </a:txBody>
                  <a:tcPr/>
                </a:tc>
                <a:extLst>
                  <a:ext uri="{0D108BD9-81ED-4DB2-BD59-A6C34878D82A}">
                    <a16:rowId xmlns:a16="http://schemas.microsoft.com/office/drawing/2014/main" val="2828632634"/>
                  </a:ext>
                </a:extLst>
              </a:tr>
              <a:tr h="25407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u="none" strike="noStrike" cap="none" err="1">
                          <a:solidFill>
                            <a:schemeClr val="accent3">
                              <a:lumMod val="75000"/>
                            </a:schemeClr>
                          </a:solidFill>
                          <a:effectLst/>
                          <a:latin typeface="MingLiU" panose="02020509000000000000" pitchFamily="49" charset="-120"/>
                          <a:ea typeface="MingLiU" panose="02020509000000000000" pitchFamily="49" charset="-120"/>
                          <a:sym typeface="Arial"/>
                        </a:rPr>
                        <a:t>Ghaida</a:t>
                      </a:r>
                      <a:r>
                        <a:rPr lang="en-US" sz="1400" b="0" u="none" strike="noStrike" cap="none">
                          <a:solidFill>
                            <a:schemeClr val="accent3">
                              <a:lumMod val="75000"/>
                            </a:schemeClr>
                          </a:solidFill>
                          <a:effectLst/>
                          <a:latin typeface="MingLiU" panose="02020509000000000000" pitchFamily="49" charset="-120"/>
                          <a:ea typeface="MingLiU" panose="02020509000000000000" pitchFamily="49" charset="-120"/>
                          <a:sym typeface="Arial"/>
                        </a:rPr>
                        <a:t> </a:t>
                      </a:r>
                      <a:r>
                        <a:rPr lang="en-US" sz="1400" b="0" u="none" strike="noStrike" cap="none" err="1">
                          <a:solidFill>
                            <a:schemeClr val="accent3">
                              <a:lumMod val="75000"/>
                            </a:schemeClr>
                          </a:solidFill>
                          <a:effectLst/>
                          <a:latin typeface="MingLiU" panose="02020509000000000000" pitchFamily="49" charset="-120"/>
                          <a:ea typeface="MingLiU" panose="02020509000000000000" pitchFamily="49" charset="-120"/>
                          <a:sym typeface="Arial"/>
                        </a:rPr>
                        <a:t>Alshammari</a:t>
                      </a:r>
                      <a:r>
                        <a:rPr lang="en-US" sz="1400" b="0" u="none" strike="noStrike" cap="none">
                          <a:solidFill>
                            <a:schemeClr val="accent3">
                              <a:lumMod val="75000"/>
                            </a:schemeClr>
                          </a:solidFill>
                          <a:effectLst/>
                          <a:latin typeface="MingLiU" panose="02020509000000000000" pitchFamily="49" charset="-120"/>
                          <a:ea typeface="MingLiU" panose="02020509000000000000" pitchFamily="49" charset="-120"/>
                          <a:sym typeface="Arial"/>
                        </a:rPr>
                        <a:t> </a:t>
                      </a:r>
                      <a:endParaRPr lang="en-US" sz="1400">
                        <a:solidFill>
                          <a:schemeClr val="accent3">
                            <a:lumMod val="75000"/>
                          </a:schemeClr>
                        </a:solidFill>
                        <a:effectLst/>
                        <a:latin typeface="MingLiU" panose="02020509000000000000" pitchFamily="49" charset="-120"/>
                        <a:ea typeface="MingLiU" panose="02020509000000000000" pitchFamily="49" charset="-120"/>
                      </a:endParaRPr>
                    </a:p>
                  </a:txBody>
                  <a:tcPr/>
                </a:tc>
                <a:tc>
                  <a:txBody>
                    <a:bodyPr/>
                    <a:lstStyle/>
                    <a:p>
                      <a:pPr marL="457200" algn="l" rtl="0"/>
                      <a:r>
                        <a:rPr lang="en-US" sz="1400">
                          <a:solidFill>
                            <a:schemeClr val="accent3">
                              <a:lumMod val="75000"/>
                            </a:schemeClr>
                          </a:solidFill>
                          <a:effectLst/>
                          <a:uFill>
                            <a:solidFill>
                              <a:srgbClr val="000000"/>
                            </a:solidFill>
                          </a:uFill>
                          <a:latin typeface="MingLiU" panose="02020509000000000000" pitchFamily="49" charset="-120"/>
                          <a:ea typeface="MingLiU" panose="02020509000000000000" pitchFamily="49" charset="-120"/>
                          <a:cs typeface="Arial" panose="020B0604020202020204" pitchFamily="34" charset="0"/>
                        </a:rPr>
                        <a:t>2200005622</a:t>
                      </a:r>
                      <a:endParaRPr lang="en-SA" sz="1400">
                        <a:solidFill>
                          <a:schemeClr val="accent3">
                            <a:lumMod val="75000"/>
                          </a:schemeClr>
                        </a:solidFill>
                        <a:effectLst/>
                        <a:uFill>
                          <a:solidFill>
                            <a:srgbClr val="000000"/>
                          </a:solidFill>
                        </a:uFill>
                        <a:latin typeface="MingLiU" panose="02020509000000000000" pitchFamily="49" charset="-120"/>
                        <a:ea typeface="MingLiU" panose="02020509000000000000" pitchFamily="49" charset="-120"/>
                        <a:cs typeface="Arial Unicode MS" panose="020B0604020202020204" pitchFamily="34" charset="-128"/>
                      </a:endParaRPr>
                    </a:p>
                  </a:txBody>
                  <a:tcPr marL="68580" marR="68580" marT="0" marB="0"/>
                </a:tc>
                <a:extLst>
                  <a:ext uri="{0D108BD9-81ED-4DB2-BD59-A6C34878D82A}">
                    <a16:rowId xmlns:a16="http://schemas.microsoft.com/office/drawing/2014/main" val="227726467"/>
                  </a:ext>
                </a:extLst>
              </a:tr>
              <a:tr h="25407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u="none" strike="noStrike" cap="none">
                          <a:solidFill>
                            <a:schemeClr val="accent3">
                              <a:lumMod val="75000"/>
                            </a:schemeClr>
                          </a:solidFill>
                          <a:effectLst/>
                          <a:latin typeface="MingLiU" panose="02020509000000000000" pitchFamily="49" charset="-120"/>
                          <a:ea typeface="MingLiU" panose="02020509000000000000" pitchFamily="49" charset="-120"/>
                          <a:sym typeface="Arial"/>
                        </a:rPr>
                        <a:t>Fay </a:t>
                      </a:r>
                      <a:r>
                        <a:rPr lang="en-US" sz="1400" b="0" u="none" strike="noStrike" cap="none" err="1">
                          <a:solidFill>
                            <a:schemeClr val="accent3">
                              <a:lumMod val="75000"/>
                            </a:schemeClr>
                          </a:solidFill>
                          <a:effectLst/>
                          <a:latin typeface="MingLiU" panose="02020509000000000000" pitchFamily="49" charset="-120"/>
                          <a:ea typeface="MingLiU" panose="02020509000000000000" pitchFamily="49" charset="-120"/>
                          <a:sym typeface="Arial"/>
                        </a:rPr>
                        <a:t>Alsadlan</a:t>
                      </a:r>
                      <a:r>
                        <a:rPr lang="en-US" sz="1400" b="0" u="none" strike="noStrike" cap="none">
                          <a:solidFill>
                            <a:schemeClr val="accent3">
                              <a:lumMod val="75000"/>
                            </a:schemeClr>
                          </a:solidFill>
                          <a:effectLst/>
                          <a:latin typeface="MingLiU" panose="02020509000000000000" pitchFamily="49" charset="-120"/>
                          <a:ea typeface="MingLiU" panose="02020509000000000000" pitchFamily="49" charset="-120"/>
                          <a:sym typeface="Arial"/>
                        </a:rPr>
                        <a:t> </a:t>
                      </a:r>
                      <a:endParaRPr lang="en-US" sz="1400">
                        <a:solidFill>
                          <a:schemeClr val="accent3">
                            <a:lumMod val="75000"/>
                          </a:schemeClr>
                        </a:solidFill>
                        <a:effectLst/>
                        <a:latin typeface="MingLiU" panose="02020509000000000000" pitchFamily="49" charset="-120"/>
                        <a:ea typeface="MingLiU" panose="02020509000000000000" pitchFamily="49" charset="-120"/>
                      </a:endParaRPr>
                    </a:p>
                  </a:txBody>
                  <a:tcPr/>
                </a:tc>
                <a:tc>
                  <a:txBody>
                    <a:bodyPr/>
                    <a:lstStyle/>
                    <a:p>
                      <a:pPr marL="457200" algn="l" rtl="0"/>
                      <a:r>
                        <a:rPr lang="en-US" sz="1400">
                          <a:solidFill>
                            <a:schemeClr val="accent3">
                              <a:lumMod val="75000"/>
                            </a:schemeClr>
                          </a:solidFill>
                          <a:effectLst/>
                          <a:uFill>
                            <a:solidFill>
                              <a:srgbClr val="000000"/>
                            </a:solidFill>
                          </a:uFill>
                          <a:latin typeface="MingLiU" panose="02020509000000000000" pitchFamily="49" charset="-120"/>
                          <a:ea typeface="MingLiU" panose="02020509000000000000" pitchFamily="49" charset="-120"/>
                          <a:cs typeface="Arial Unicode MS" panose="020B0604020202020204" pitchFamily="34" charset="-128"/>
                        </a:rPr>
                        <a:t>2200005122</a:t>
                      </a:r>
                      <a:endParaRPr lang="en-SA" sz="1400">
                        <a:solidFill>
                          <a:schemeClr val="accent3">
                            <a:lumMod val="75000"/>
                          </a:schemeClr>
                        </a:solidFill>
                        <a:effectLst/>
                        <a:uFill>
                          <a:solidFill>
                            <a:srgbClr val="000000"/>
                          </a:solidFill>
                        </a:uFill>
                        <a:latin typeface="MingLiU" panose="02020509000000000000" pitchFamily="49" charset="-120"/>
                        <a:ea typeface="MingLiU" panose="02020509000000000000" pitchFamily="49" charset="-120"/>
                        <a:cs typeface="Arial Unicode MS" panose="020B0604020202020204" pitchFamily="34" charset="-128"/>
                      </a:endParaRPr>
                    </a:p>
                  </a:txBody>
                  <a:tcPr marL="68580" marR="68580" marT="0" marB="0"/>
                </a:tc>
                <a:extLst>
                  <a:ext uri="{0D108BD9-81ED-4DB2-BD59-A6C34878D82A}">
                    <a16:rowId xmlns:a16="http://schemas.microsoft.com/office/drawing/2014/main" val="2078473308"/>
                  </a:ext>
                </a:extLst>
              </a:tr>
              <a:tr h="25407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u="none" strike="noStrike" cap="none">
                          <a:solidFill>
                            <a:schemeClr val="accent3">
                              <a:lumMod val="75000"/>
                            </a:schemeClr>
                          </a:solidFill>
                          <a:effectLst/>
                          <a:latin typeface="MingLiU" panose="02020509000000000000" pitchFamily="49" charset="-120"/>
                          <a:ea typeface="MingLiU" panose="02020509000000000000" pitchFamily="49" charset="-120"/>
                          <a:sym typeface="Arial"/>
                        </a:rPr>
                        <a:t>Thuraya </a:t>
                      </a:r>
                      <a:r>
                        <a:rPr lang="en-US" sz="1400" b="0" u="none" strike="noStrike" cap="none" err="1">
                          <a:solidFill>
                            <a:schemeClr val="accent3">
                              <a:lumMod val="75000"/>
                            </a:schemeClr>
                          </a:solidFill>
                          <a:effectLst/>
                          <a:latin typeface="MingLiU" panose="02020509000000000000" pitchFamily="49" charset="-120"/>
                          <a:ea typeface="MingLiU" panose="02020509000000000000" pitchFamily="49" charset="-120"/>
                          <a:sym typeface="Arial"/>
                        </a:rPr>
                        <a:t>Alzubaidi</a:t>
                      </a:r>
                      <a:r>
                        <a:rPr lang="en-US" sz="1400" b="0" u="none" strike="noStrike" cap="none">
                          <a:solidFill>
                            <a:schemeClr val="accent3">
                              <a:lumMod val="75000"/>
                            </a:schemeClr>
                          </a:solidFill>
                          <a:effectLst/>
                          <a:latin typeface="MingLiU" panose="02020509000000000000" pitchFamily="49" charset="-120"/>
                          <a:ea typeface="MingLiU" panose="02020509000000000000" pitchFamily="49" charset="-120"/>
                          <a:sym typeface="Arial"/>
                        </a:rPr>
                        <a:t> </a:t>
                      </a:r>
                      <a:endParaRPr lang="en-US" sz="1400">
                        <a:solidFill>
                          <a:schemeClr val="accent3">
                            <a:lumMod val="75000"/>
                          </a:schemeClr>
                        </a:solidFill>
                        <a:effectLst/>
                        <a:latin typeface="MingLiU" panose="02020509000000000000" pitchFamily="49" charset="-120"/>
                        <a:ea typeface="MingLiU" panose="02020509000000000000" pitchFamily="49" charset="-120"/>
                      </a:endParaRPr>
                    </a:p>
                  </a:txBody>
                  <a:tcPr/>
                </a:tc>
                <a:tc>
                  <a:txBody>
                    <a:bodyPr/>
                    <a:lstStyle/>
                    <a:p>
                      <a:pPr marL="457200" algn="l" rtl="0"/>
                      <a:r>
                        <a:rPr lang="en-US" sz="1400">
                          <a:solidFill>
                            <a:schemeClr val="accent3">
                              <a:lumMod val="75000"/>
                            </a:schemeClr>
                          </a:solidFill>
                          <a:effectLst/>
                          <a:uFill>
                            <a:solidFill>
                              <a:srgbClr val="000000"/>
                            </a:solidFill>
                          </a:uFill>
                          <a:latin typeface="MingLiU" panose="02020509000000000000" pitchFamily="49" charset="-120"/>
                          <a:ea typeface="MingLiU" panose="02020509000000000000" pitchFamily="49" charset="-120"/>
                          <a:cs typeface="Arial Unicode MS" panose="020B0604020202020204" pitchFamily="34" charset="-128"/>
                        </a:rPr>
                        <a:t>22000006254</a:t>
                      </a:r>
                      <a:endParaRPr lang="en-SA" sz="1400">
                        <a:solidFill>
                          <a:schemeClr val="accent3">
                            <a:lumMod val="75000"/>
                          </a:schemeClr>
                        </a:solidFill>
                        <a:effectLst/>
                        <a:uFill>
                          <a:solidFill>
                            <a:srgbClr val="000000"/>
                          </a:solidFill>
                        </a:uFill>
                        <a:latin typeface="MingLiU" panose="02020509000000000000" pitchFamily="49" charset="-120"/>
                        <a:ea typeface="MingLiU" panose="02020509000000000000" pitchFamily="49" charset="-120"/>
                        <a:cs typeface="Arial Unicode MS" panose="020B0604020202020204" pitchFamily="34" charset="-128"/>
                      </a:endParaRPr>
                    </a:p>
                  </a:txBody>
                  <a:tcPr marL="68580" marR="68580" marT="0" marB="0"/>
                </a:tc>
                <a:extLst>
                  <a:ext uri="{0D108BD9-81ED-4DB2-BD59-A6C34878D82A}">
                    <a16:rowId xmlns:a16="http://schemas.microsoft.com/office/drawing/2014/main" val="2332390686"/>
                  </a:ext>
                </a:extLst>
              </a:tr>
              <a:tr h="25407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u="none" strike="noStrike" cap="none">
                          <a:solidFill>
                            <a:schemeClr val="accent3">
                              <a:lumMod val="75000"/>
                            </a:schemeClr>
                          </a:solidFill>
                          <a:effectLst/>
                          <a:latin typeface="MingLiU" panose="02020509000000000000" pitchFamily="49" charset="-120"/>
                          <a:ea typeface="MingLiU" panose="02020509000000000000" pitchFamily="49" charset="-120"/>
                          <a:sym typeface="Arial"/>
                        </a:rPr>
                        <a:t>Sara </a:t>
                      </a:r>
                      <a:r>
                        <a:rPr lang="en-US" sz="1400" b="0" u="none" strike="noStrike" cap="none" err="1">
                          <a:solidFill>
                            <a:schemeClr val="accent3">
                              <a:lumMod val="75000"/>
                            </a:schemeClr>
                          </a:solidFill>
                          <a:effectLst/>
                          <a:latin typeface="MingLiU" panose="02020509000000000000" pitchFamily="49" charset="-120"/>
                          <a:ea typeface="MingLiU" panose="02020509000000000000" pitchFamily="49" charset="-120"/>
                          <a:sym typeface="Arial"/>
                        </a:rPr>
                        <a:t>Alzahrani</a:t>
                      </a:r>
                      <a:r>
                        <a:rPr lang="en-US" sz="1400" b="0" u="none" strike="noStrike" cap="none">
                          <a:solidFill>
                            <a:schemeClr val="accent3">
                              <a:lumMod val="75000"/>
                            </a:schemeClr>
                          </a:solidFill>
                          <a:effectLst/>
                          <a:latin typeface="MingLiU" panose="02020509000000000000" pitchFamily="49" charset="-120"/>
                          <a:ea typeface="MingLiU" panose="02020509000000000000" pitchFamily="49" charset="-120"/>
                          <a:sym typeface="Arial"/>
                        </a:rPr>
                        <a:t> </a:t>
                      </a:r>
                      <a:endParaRPr lang="en-US" sz="1400">
                        <a:solidFill>
                          <a:schemeClr val="accent3">
                            <a:lumMod val="75000"/>
                          </a:schemeClr>
                        </a:solidFill>
                        <a:effectLst/>
                        <a:latin typeface="MingLiU" panose="02020509000000000000" pitchFamily="49" charset="-120"/>
                        <a:ea typeface="MingLiU" panose="02020509000000000000" pitchFamily="49" charset="-120"/>
                      </a:endParaRPr>
                    </a:p>
                  </a:txBody>
                  <a:tcPr/>
                </a:tc>
                <a:tc>
                  <a:txBody>
                    <a:bodyPr/>
                    <a:lstStyle/>
                    <a:p>
                      <a:pPr marL="457200" algn="l" rtl="0"/>
                      <a:r>
                        <a:rPr lang="en-US" sz="1400">
                          <a:solidFill>
                            <a:schemeClr val="accent3">
                              <a:lumMod val="75000"/>
                            </a:schemeClr>
                          </a:solidFill>
                          <a:effectLst/>
                          <a:uFill>
                            <a:solidFill>
                              <a:srgbClr val="000000"/>
                            </a:solidFill>
                          </a:uFill>
                          <a:latin typeface="MingLiU" panose="02020509000000000000" pitchFamily="49" charset="-120"/>
                          <a:ea typeface="MingLiU" panose="02020509000000000000" pitchFamily="49" charset="-120"/>
                          <a:cs typeface="Arial Unicode MS" panose="020B0604020202020204" pitchFamily="34" charset="-128"/>
                        </a:rPr>
                        <a:t>2200005923</a:t>
                      </a:r>
                      <a:endParaRPr lang="en-SA" sz="1400">
                        <a:solidFill>
                          <a:schemeClr val="accent3">
                            <a:lumMod val="75000"/>
                          </a:schemeClr>
                        </a:solidFill>
                        <a:effectLst/>
                        <a:uFill>
                          <a:solidFill>
                            <a:srgbClr val="000000"/>
                          </a:solidFill>
                        </a:uFill>
                        <a:latin typeface="MingLiU" panose="02020509000000000000" pitchFamily="49" charset="-120"/>
                        <a:ea typeface="MingLiU" panose="02020509000000000000" pitchFamily="49" charset="-120"/>
                        <a:cs typeface="Arial Unicode MS" panose="020B0604020202020204" pitchFamily="34" charset="-128"/>
                      </a:endParaRPr>
                    </a:p>
                  </a:txBody>
                  <a:tcPr marL="68580" marR="68580" marT="0" marB="0"/>
                </a:tc>
                <a:extLst>
                  <a:ext uri="{0D108BD9-81ED-4DB2-BD59-A6C34878D82A}">
                    <a16:rowId xmlns:a16="http://schemas.microsoft.com/office/drawing/2014/main" val="2930165304"/>
                  </a:ext>
                </a:extLst>
              </a:tr>
              <a:tr h="25407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u="none" strike="noStrike" cap="none">
                          <a:solidFill>
                            <a:schemeClr val="accent3">
                              <a:lumMod val="75000"/>
                            </a:schemeClr>
                          </a:solidFill>
                          <a:effectLst/>
                          <a:latin typeface="MingLiU" panose="02020509000000000000" pitchFamily="49" charset="-120"/>
                          <a:ea typeface="MingLiU" panose="02020509000000000000" pitchFamily="49" charset="-120"/>
                          <a:sym typeface="Arial"/>
                        </a:rPr>
                        <a:t>Dana </a:t>
                      </a:r>
                      <a:r>
                        <a:rPr lang="en-US" sz="1400" b="0" u="none" strike="noStrike" cap="none" err="1">
                          <a:solidFill>
                            <a:schemeClr val="accent3">
                              <a:lumMod val="75000"/>
                            </a:schemeClr>
                          </a:solidFill>
                          <a:effectLst/>
                          <a:latin typeface="MingLiU" panose="02020509000000000000" pitchFamily="49" charset="-120"/>
                          <a:ea typeface="MingLiU" panose="02020509000000000000" pitchFamily="49" charset="-120"/>
                          <a:sym typeface="Arial"/>
                        </a:rPr>
                        <a:t>Alsharari</a:t>
                      </a:r>
                      <a:r>
                        <a:rPr lang="en-US" sz="1400" b="0" u="none" strike="noStrike" cap="none">
                          <a:solidFill>
                            <a:schemeClr val="accent3">
                              <a:lumMod val="75000"/>
                            </a:schemeClr>
                          </a:solidFill>
                          <a:effectLst/>
                          <a:latin typeface="MingLiU" panose="02020509000000000000" pitchFamily="49" charset="-120"/>
                          <a:ea typeface="MingLiU" panose="02020509000000000000" pitchFamily="49" charset="-120"/>
                          <a:sym typeface="Arial"/>
                        </a:rPr>
                        <a:t> </a:t>
                      </a:r>
                      <a:endParaRPr lang="en-US" sz="1400">
                        <a:solidFill>
                          <a:schemeClr val="accent3">
                            <a:lumMod val="75000"/>
                          </a:schemeClr>
                        </a:solidFill>
                        <a:effectLst/>
                        <a:latin typeface="MingLiU" panose="02020509000000000000" pitchFamily="49" charset="-120"/>
                        <a:ea typeface="MingLiU" panose="02020509000000000000" pitchFamily="49" charset="-120"/>
                      </a:endParaRPr>
                    </a:p>
                  </a:txBody>
                  <a:tcPr/>
                </a:tc>
                <a:tc>
                  <a:txBody>
                    <a:bodyPr/>
                    <a:lstStyle/>
                    <a:p>
                      <a:pPr marL="457200" algn="l" rtl="0"/>
                      <a:r>
                        <a:rPr lang="en-US" sz="1400">
                          <a:solidFill>
                            <a:schemeClr val="accent3">
                              <a:lumMod val="75000"/>
                            </a:schemeClr>
                          </a:solidFill>
                          <a:effectLst/>
                          <a:uFill>
                            <a:solidFill>
                              <a:srgbClr val="000000"/>
                            </a:solidFill>
                          </a:uFill>
                          <a:latin typeface="MingLiU" panose="02020509000000000000" pitchFamily="49" charset="-120"/>
                          <a:ea typeface="MingLiU" panose="02020509000000000000" pitchFamily="49" charset="-120"/>
                          <a:cs typeface="Arial Unicode MS" panose="020B0604020202020204" pitchFamily="34" charset="-128"/>
                        </a:rPr>
                        <a:t>2200004812</a:t>
                      </a:r>
                      <a:endParaRPr lang="en-SA" sz="1400">
                        <a:solidFill>
                          <a:schemeClr val="accent3">
                            <a:lumMod val="75000"/>
                          </a:schemeClr>
                        </a:solidFill>
                        <a:effectLst/>
                        <a:uFill>
                          <a:solidFill>
                            <a:srgbClr val="000000"/>
                          </a:solidFill>
                        </a:uFill>
                        <a:latin typeface="MingLiU" panose="02020509000000000000" pitchFamily="49" charset="-120"/>
                        <a:ea typeface="MingLiU" panose="02020509000000000000" pitchFamily="49" charset="-120"/>
                        <a:cs typeface="Arial Unicode MS" panose="020B0604020202020204" pitchFamily="34" charset="-128"/>
                      </a:endParaRPr>
                    </a:p>
                  </a:txBody>
                  <a:tcPr marL="68580" marR="68580" marT="0" marB="0"/>
                </a:tc>
                <a:extLst>
                  <a:ext uri="{0D108BD9-81ED-4DB2-BD59-A6C34878D82A}">
                    <a16:rowId xmlns:a16="http://schemas.microsoft.com/office/drawing/2014/main" val="1004924662"/>
                  </a:ext>
                </a:extLst>
              </a:tr>
              <a:tr h="25407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u="none" strike="noStrike" cap="none">
                          <a:solidFill>
                            <a:schemeClr val="accent3">
                              <a:lumMod val="75000"/>
                            </a:schemeClr>
                          </a:solidFill>
                          <a:effectLst/>
                          <a:latin typeface="MingLiU" panose="02020509000000000000" pitchFamily="49" charset="-120"/>
                          <a:ea typeface="MingLiU" panose="02020509000000000000" pitchFamily="49" charset="-120"/>
                          <a:sym typeface="Arial"/>
                        </a:rPr>
                        <a:t>Layan Faisal </a:t>
                      </a:r>
                      <a:r>
                        <a:rPr lang="en-US" sz="1400" b="0" u="none" strike="noStrike" cap="none" err="1">
                          <a:solidFill>
                            <a:schemeClr val="accent3">
                              <a:lumMod val="75000"/>
                            </a:schemeClr>
                          </a:solidFill>
                          <a:effectLst/>
                          <a:latin typeface="MingLiU" panose="02020509000000000000" pitchFamily="49" charset="-120"/>
                          <a:ea typeface="MingLiU" panose="02020509000000000000" pitchFamily="49" charset="-120"/>
                          <a:sym typeface="Arial"/>
                        </a:rPr>
                        <a:t>Alanazi</a:t>
                      </a:r>
                      <a:r>
                        <a:rPr lang="en-US" sz="1400" b="0" u="none" strike="noStrike" cap="none">
                          <a:solidFill>
                            <a:schemeClr val="accent3">
                              <a:lumMod val="75000"/>
                            </a:schemeClr>
                          </a:solidFill>
                          <a:effectLst/>
                          <a:latin typeface="MingLiU" panose="02020509000000000000" pitchFamily="49" charset="-120"/>
                          <a:ea typeface="MingLiU" panose="02020509000000000000" pitchFamily="49" charset="-120"/>
                          <a:sym typeface="Arial"/>
                        </a:rPr>
                        <a:t> </a:t>
                      </a:r>
                      <a:endParaRPr lang="en-US" sz="1400">
                        <a:solidFill>
                          <a:schemeClr val="accent3">
                            <a:lumMod val="75000"/>
                          </a:schemeClr>
                        </a:solidFill>
                        <a:effectLst/>
                        <a:latin typeface="MingLiU" panose="02020509000000000000" pitchFamily="49" charset="-120"/>
                        <a:ea typeface="MingLiU" panose="02020509000000000000" pitchFamily="49" charset="-120"/>
                      </a:endParaRPr>
                    </a:p>
                  </a:txBody>
                  <a:tcPr/>
                </a:tc>
                <a:tc>
                  <a:txBody>
                    <a:bodyPr/>
                    <a:lstStyle/>
                    <a:p>
                      <a:pPr marL="457200" algn="l" rtl="0"/>
                      <a:r>
                        <a:rPr lang="en-SA" sz="1400">
                          <a:solidFill>
                            <a:schemeClr val="accent3">
                              <a:lumMod val="75000"/>
                            </a:schemeClr>
                          </a:solidFill>
                          <a:effectLst/>
                          <a:uFill>
                            <a:solidFill>
                              <a:srgbClr val="000000"/>
                            </a:solidFill>
                          </a:uFill>
                          <a:latin typeface="MingLiU" panose="02020509000000000000" pitchFamily="49" charset="-120"/>
                          <a:ea typeface="MingLiU" panose="02020509000000000000" pitchFamily="49" charset="-120"/>
                          <a:cs typeface="Arial Unicode MS" panose="020B0604020202020204" pitchFamily="34" charset="-128"/>
                        </a:rPr>
                        <a:t>2200003089</a:t>
                      </a:r>
                    </a:p>
                  </a:txBody>
                  <a:tcPr marL="68580" marR="68580" marT="0" marB="0"/>
                </a:tc>
                <a:extLst>
                  <a:ext uri="{0D108BD9-81ED-4DB2-BD59-A6C34878D82A}">
                    <a16:rowId xmlns:a16="http://schemas.microsoft.com/office/drawing/2014/main" val="4224058672"/>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5" name="Google Shape;935;p31"/>
          <p:cNvSpPr txBox="1">
            <a:spLocks noGrp="1"/>
          </p:cNvSpPr>
          <p:nvPr>
            <p:ph type="title"/>
          </p:nvPr>
        </p:nvSpPr>
        <p:spPr>
          <a:xfrm>
            <a:off x="720000" y="392000"/>
            <a:ext cx="77040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Difficulties</a:t>
            </a:r>
            <a:endParaRPr/>
          </a:p>
        </p:txBody>
      </p:sp>
      <p:sp>
        <p:nvSpPr>
          <p:cNvPr id="936" name="Google Shape;936;p31"/>
          <p:cNvSpPr txBox="1">
            <a:spLocks noGrp="1"/>
          </p:cNvSpPr>
          <p:nvPr>
            <p:ph type="subTitle" idx="5"/>
          </p:nvPr>
        </p:nvSpPr>
        <p:spPr>
          <a:xfrm>
            <a:off x="1716075" y="1249840"/>
            <a:ext cx="2517900" cy="42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Time</a:t>
            </a:r>
            <a:endParaRPr/>
          </a:p>
        </p:txBody>
      </p:sp>
      <p:sp>
        <p:nvSpPr>
          <p:cNvPr id="937" name="Google Shape;937;p31"/>
          <p:cNvSpPr txBox="1">
            <a:spLocks noGrp="1"/>
          </p:cNvSpPr>
          <p:nvPr>
            <p:ph type="subTitle" idx="6"/>
          </p:nvPr>
        </p:nvSpPr>
        <p:spPr>
          <a:xfrm>
            <a:off x="1690550" y="1619092"/>
            <a:ext cx="7067707" cy="1505425"/>
          </a:xfrm>
          <a:prstGeom prst="rect">
            <a:avLst/>
          </a:prstGeom>
        </p:spPr>
        <p:txBody>
          <a:bodyPr spcFirstLastPara="1" wrap="square" lIns="0" tIns="0" rIns="0" bIns="0" anchor="ctr" anchorCtr="0">
            <a:noAutofit/>
          </a:bodyPr>
          <a:lstStyle/>
          <a:p>
            <a:pPr lvl="0"/>
            <a:r>
              <a:rPr lang="en-US"/>
              <a:t>It was difficult for us to find a suitable time for all the group</a:t>
            </a:r>
          </a:p>
          <a:p>
            <a:pPr lvl="0"/>
            <a:r>
              <a:rPr lang="en-US"/>
              <a:t>members to join in, especially that it was difficult to conduct a</a:t>
            </a:r>
          </a:p>
          <a:p>
            <a:pPr lvl="0"/>
            <a:r>
              <a:rPr lang="en-US"/>
              <a:t>physical meeting during the vacation. </a:t>
            </a:r>
            <a:endParaRPr lang="en-SA"/>
          </a:p>
          <a:p>
            <a:r>
              <a:rPr lang="en-US"/>
              <a:t> </a:t>
            </a:r>
            <a:endParaRPr lang="en-SA"/>
          </a:p>
          <a:p>
            <a:r>
              <a:rPr lang="en-US" b="1"/>
              <a:t>Solution:</a:t>
            </a:r>
            <a:r>
              <a:rPr lang="en-US"/>
              <a:t> We used virtual methods instead, such as WhatsApp &amp;</a:t>
            </a:r>
          </a:p>
          <a:p>
            <a:r>
              <a:rPr lang="en-US"/>
              <a:t>Zoom to help us maintain the work progress. </a:t>
            </a:r>
            <a:endParaRPr lang="en-SA"/>
          </a:p>
        </p:txBody>
      </p:sp>
      <p:sp>
        <p:nvSpPr>
          <p:cNvPr id="938" name="Google Shape;938;p31"/>
          <p:cNvSpPr txBox="1">
            <a:spLocks noGrp="1"/>
          </p:cNvSpPr>
          <p:nvPr>
            <p:ph type="subTitle" idx="7"/>
          </p:nvPr>
        </p:nvSpPr>
        <p:spPr>
          <a:xfrm>
            <a:off x="1716075" y="3124517"/>
            <a:ext cx="2517900" cy="42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SQL database</a:t>
            </a:r>
            <a:endParaRPr/>
          </a:p>
        </p:txBody>
      </p:sp>
      <p:sp>
        <p:nvSpPr>
          <p:cNvPr id="939" name="Google Shape;939;p31"/>
          <p:cNvSpPr txBox="1">
            <a:spLocks noGrp="1"/>
          </p:cNvSpPr>
          <p:nvPr>
            <p:ph type="subTitle" idx="8"/>
          </p:nvPr>
        </p:nvSpPr>
        <p:spPr>
          <a:xfrm>
            <a:off x="1560974" y="3320790"/>
            <a:ext cx="7197283" cy="1822710"/>
          </a:xfrm>
          <a:prstGeom prst="rect">
            <a:avLst/>
          </a:prstGeom>
        </p:spPr>
        <p:txBody>
          <a:bodyPr spcFirstLastPara="1" wrap="square" lIns="0" tIns="0" rIns="0" bIns="0" anchor="ctr" anchorCtr="0">
            <a:noAutofit/>
          </a:bodyPr>
          <a:lstStyle/>
          <a:p>
            <a:pPr lvl="0"/>
            <a:r>
              <a:rPr lang="en-US"/>
              <a:t>We faced some difficulties when transferring databases between</a:t>
            </a:r>
          </a:p>
          <a:p>
            <a:pPr lvl="0"/>
            <a:r>
              <a:rPr lang="en-US"/>
              <a:t>devices &amp; while trying to connect the database as well.  </a:t>
            </a:r>
            <a:endParaRPr lang="en-SA"/>
          </a:p>
          <a:p>
            <a:r>
              <a:rPr lang="en-US"/>
              <a:t> </a:t>
            </a:r>
            <a:endParaRPr lang="en-SA"/>
          </a:p>
          <a:p>
            <a:r>
              <a:rPr lang="en-US" b="1"/>
              <a:t>Solution:</a:t>
            </a:r>
            <a:r>
              <a:rPr lang="en-US"/>
              <a:t> We used zoom remote control so that each student makes</a:t>
            </a:r>
          </a:p>
          <a:p>
            <a:r>
              <a:rPr lang="en-US"/>
              <a:t>the adjustments she needs to do, and we wrote the </a:t>
            </a:r>
            <a:r>
              <a:rPr lang="en-US" err="1"/>
              <a:t>sql</a:t>
            </a:r>
            <a:r>
              <a:rPr lang="en-US"/>
              <a:t> code again in</a:t>
            </a:r>
          </a:p>
          <a:p>
            <a:r>
              <a:rPr lang="en-US"/>
              <a:t>the same device where we applied the connection, and it worked.</a:t>
            </a:r>
            <a:endParaRPr lang="en-SA"/>
          </a:p>
        </p:txBody>
      </p:sp>
      <p:sp>
        <p:nvSpPr>
          <p:cNvPr id="940" name="Google Shape;940;p31"/>
          <p:cNvSpPr/>
          <p:nvPr/>
        </p:nvSpPr>
        <p:spPr>
          <a:xfrm>
            <a:off x="720000" y="3320790"/>
            <a:ext cx="774300" cy="77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1"/>
          <p:cNvSpPr/>
          <p:nvPr/>
        </p:nvSpPr>
        <p:spPr>
          <a:xfrm>
            <a:off x="720000" y="1390140"/>
            <a:ext cx="774300" cy="77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 name="Google Shape;949;p31"/>
          <p:cNvGrpSpPr/>
          <p:nvPr/>
        </p:nvGrpSpPr>
        <p:grpSpPr>
          <a:xfrm>
            <a:off x="870492" y="3648997"/>
            <a:ext cx="469300" cy="208800"/>
            <a:chOff x="2327925" y="3211875"/>
            <a:chExt cx="469300" cy="208800"/>
          </a:xfrm>
        </p:grpSpPr>
        <p:sp>
          <p:nvSpPr>
            <p:cNvPr id="950" name="Google Shape;950;p31"/>
            <p:cNvSpPr/>
            <p:nvPr/>
          </p:nvSpPr>
          <p:spPr>
            <a:xfrm>
              <a:off x="2327925" y="3211875"/>
              <a:ext cx="469300" cy="52225"/>
            </a:xfrm>
            <a:custGeom>
              <a:avLst/>
              <a:gdLst/>
              <a:ahLst/>
              <a:cxnLst/>
              <a:rect l="l" t="t" r="r" b="b"/>
              <a:pathLst>
                <a:path w="18772" h="2089" extrusionOk="0">
                  <a:moveTo>
                    <a:pt x="1036" y="1"/>
                  </a:moveTo>
                  <a:cubicBezTo>
                    <a:pt x="465" y="1"/>
                    <a:pt x="1" y="465"/>
                    <a:pt x="1" y="1054"/>
                  </a:cubicBezTo>
                  <a:cubicBezTo>
                    <a:pt x="1" y="1625"/>
                    <a:pt x="465" y="2089"/>
                    <a:pt x="1036" y="2089"/>
                  </a:cubicBezTo>
                  <a:lnTo>
                    <a:pt x="17736" y="2089"/>
                  </a:lnTo>
                  <a:cubicBezTo>
                    <a:pt x="18307" y="2089"/>
                    <a:pt x="18771" y="1625"/>
                    <a:pt x="18771" y="1054"/>
                  </a:cubicBezTo>
                  <a:cubicBezTo>
                    <a:pt x="18771" y="465"/>
                    <a:pt x="18307" y="1"/>
                    <a:pt x="1773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1"/>
            <p:cNvSpPr/>
            <p:nvPr/>
          </p:nvSpPr>
          <p:spPr>
            <a:xfrm>
              <a:off x="2327925" y="3368450"/>
              <a:ext cx="469300" cy="52225"/>
            </a:xfrm>
            <a:custGeom>
              <a:avLst/>
              <a:gdLst/>
              <a:ahLst/>
              <a:cxnLst/>
              <a:rect l="l" t="t" r="r" b="b"/>
              <a:pathLst>
                <a:path w="18772" h="2089" extrusionOk="0">
                  <a:moveTo>
                    <a:pt x="1036" y="1"/>
                  </a:moveTo>
                  <a:cubicBezTo>
                    <a:pt x="465" y="1"/>
                    <a:pt x="1" y="465"/>
                    <a:pt x="1" y="1053"/>
                  </a:cubicBezTo>
                  <a:cubicBezTo>
                    <a:pt x="1" y="1624"/>
                    <a:pt x="465" y="2088"/>
                    <a:pt x="1036" y="2088"/>
                  </a:cubicBezTo>
                  <a:lnTo>
                    <a:pt x="17736" y="2088"/>
                  </a:lnTo>
                  <a:cubicBezTo>
                    <a:pt x="18307" y="2088"/>
                    <a:pt x="18771" y="1624"/>
                    <a:pt x="18771" y="1053"/>
                  </a:cubicBezTo>
                  <a:cubicBezTo>
                    <a:pt x="18771" y="465"/>
                    <a:pt x="18307" y="1"/>
                    <a:pt x="1773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 name="Google Shape;952;p31"/>
          <p:cNvGrpSpPr/>
          <p:nvPr/>
        </p:nvGrpSpPr>
        <p:grpSpPr>
          <a:xfrm>
            <a:off x="925592" y="1596535"/>
            <a:ext cx="359100" cy="452350"/>
            <a:chOff x="1091000" y="1985650"/>
            <a:chExt cx="359100" cy="452350"/>
          </a:xfrm>
        </p:grpSpPr>
        <p:sp>
          <p:nvSpPr>
            <p:cNvPr id="953" name="Google Shape;953;p31"/>
            <p:cNvSpPr/>
            <p:nvPr/>
          </p:nvSpPr>
          <p:spPr>
            <a:xfrm>
              <a:off x="1102150" y="1985650"/>
              <a:ext cx="156575" cy="156600"/>
            </a:xfrm>
            <a:custGeom>
              <a:avLst/>
              <a:gdLst/>
              <a:ahLst/>
              <a:cxnLst/>
              <a:rect l="l" t="t" r="r" b="b"/>
              <a:pathLst>
                <a:path w="6263" h="6264" extrusionOk="0">
                  <a:moveTo>
                    <a:pt x="3141" y="2088"/>
                  </a:moveTo>
                  <a:cubicBezTo>
                    <a:pt x="3408" y="2088"/>
                    <a:pt x="3676" y="2195"/>
                    <a:pt x="3872" y="2392"/>
                  </a:cubicBezTo>
                  <a:cubicBezTo>
                    <a:pt x="4068" y="2588"/>
                    <a:pt x="4175" y="2855"/>
                    <a:pt x="4175" y="3141"/>
                  </a:cubicBezTo>
                  <a:cubicBezTo>
                    <a:pt x="4175" y="3409"/>
                    <a:pt x="4068" y="3676"/>
                    <a:pt x="3872" y="3872"/>
                  </a:cubicBezTo>
                  <a:cubicBezTo>
                    <a:pt x="3676" y="4069"/>
                    <a:pt x="3404" y="4167"/>
                    <a:pt x="3132" y="4167"/>
                  </a:cubicBezTo>
                  <a:cubicBezTo>
                    <a:pt x="2859" y="4167"/>
                    <a:pt x="2587" y="4069"/>
                    <a:pt x="2391" y="3872"/>
                  </a:cubicBezTo>
                  <a:cubicBezTo>
                    <a:pt x="2195" y="3676"/>
                    <a:pt x="2088" y="3409"/>
                    <a:pt x="2088" y="3141"/>
                  </a:cubicBezTo>
                  <a:cubicBezTo>
                    <a:pt x="2088" y="2855"/>
                    <a:pt x="2195" y="2588"/>
                    <a:pt x="2391" y="2392"/>
                  </a:cubicBezTo>
                  <a:cubicBezTo>
                    <a:pt x="2587" y="2195"/>
                    <a:pt x="2855" y="2088"/>
                    <a:pt x="3141" y="2088"/>
                  </a:cubicBezTo>
                  <a:close/>
                  <a:moveTo>
                    <a:pt x="3141" y="1"/>
                  </a:moveTo>
                  <a:cubicBezTo>
                    <a:pt x="2302" y="1"/>
                    <a:pt x="1517" y="340"/>
                    <a:pt x="910" y="928"/>
                  </a:cubicBezTo>
                  <a:cubicBezTo>
                    <a:pt x="321" y="1517"/>
                    <a:pt x="0" y="2302"/>
                    <a:pt x="0" y="3141"/>
                  </a:cubicBezTo>
                  <a:cubicBezTo>
                    <a:pt x="0" y="3979"/>
                    <a:pt x="321" y="4765"/>
                    <a:pt x="910" y="5353"/>
                  </a:cubicBezTo>
                  <a:cubicBezTo>
                    <a:pt x="1517" y="5942"/>
                    <a:pt x="2302" y="6263"/>
                    <a:pt x="3141" y="6263"/>
                  </a:cubicBezTo>
                  <a:cubicBezTo>
                    <a:pt x="3961" y="6263"/>
                    <a:pt x="4764" y="5942"/>
                    <a:pt x="5353" y="5353"/>
                  </a:cubicBezTo>
                  <a:cubicBezTo>
                    <a:pt x="5942" y="4765"/>
                    <a:pt x="6263" y="3979"/>
                    <a:pt x="6263" y="3141"/>
                  </a:cubicBezTo>
                  <a:cubicBezTo>
                    <a:pt x="6263" y="2302"/>
                    <a:pt x="5942" y="1517"/>
                    <a:pt x="5353" y="928"/>
                  </a:cubicBezTo>
                  <a:cubicBezTo>
                    <a:pt x="4764" y="340"/>
                    <a:pt x="3961" y="1"/>
                    <a:pt x="31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1"/>
            <p:cNvSpPr/>
            <p:nvPr/>
          </p:nvSpPr>
          <p:spPr>
            <a:xfrm>
              <a:off x="1091000" y="2046650"/>
              <a:ext cx="352850" cy="347625"/>
            </a:xfrm>
            <a:custGeom>
              <a:avLst/>
              <a:gdLst/>
              <a:ahLst/>
              <a:cxnLst/>
              <a:rect l="l" t="t" r="r" b="b"/>
              <a:pathLst>
                <a:path w="14114" h="13905" extrusionOk="0">
                  <a:moveTo>
                    <a:pt x="12963" y="1"/>
                  </a:moveTo>
                  <a:cubicBezTo>
                    <a:pt x="12695" y="1"/>
                    <a:pt x="12428" y="103"/>
                    <a:pt x="12222" y="308"/>
                  </a:cubicBezTo>
                  <a:lnTo>
                    <a:pt x="411" y="12120"/>
                  </a:lnTo>
                  <a:cubicBezTo>
                    <a:pt x="0" y="12531"/>
                    <a:pt x="0" y="13191"/>
                    <a:pt x="411" y="13601"/>
                  </a:cubicBezTo>
                  <a:cubicBezTo>
                    <a:pt x="625" y="13797"/>
                    <a:pt x="892" y="13904"/>
                    <a:pt x="1160" y="13904"/>
                  </a:cubicBezTo>
                  <a:cubicBezTo>
                    <a:pt x="1428" y="13904"/>
                    <a:pt x="1695" y="13797"/>
                    <a:pt x="1891" y="13601"/>
                  </a:cubicBezTo>
                  <a:lnTo>
                    <a:pt x="13703" y="1789"/>
                  </a:lnTo>
                  <a:cubicBezTo>
                    <a:pt x="14114" y="1379"/>
                    <a:pt x="14114" y="719"/>
                    <a:pt x="13703" y="308"/>
                  </a:cubicBezTo>
                  <a:cubicBezTo>
                    <a:pt x="13498" y="103"/>
                    <a:pt x="13230" y="1"/>
                    <a:pt x="1296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1"/>
            <p:cNvSpPr/>
            <p:nvPr/>
          </p:nvSpPr>
          <p:spPr>
            <a:xfrm>
              <a:off x="1293500" y="2281400"/>
              <a:ext cx="156600" cy="156600"/>
            </a:xfrm>
            <a:custGeom>
              <a:avLst/>
              <a:gdLst/>
              <a:ahLst/>
              <a:cxnLst/>
              <a:rect l="l" t="t" r="r" b="b"/>
              <a:pathLst>
                <a:path w="6264" h="6264" extrusionOk="0">
                  <a:moveTo>
                    <a:pt x="3141" y="2088"/>
                  </a:moveTo>
                  <a:cubicBezTo>
                    <a:pt x="3409" y="2088"/>
                    <a:pt x="3676" y="2195"/>
                    <a:pt x="3873" y="2391"/>
                  </a:cubicBezTo>
                  <a:cubicBezTo>
                    <a:pt x="4069" y="2587"/>
                    <a:pt x="4176" y="2855"/>
                    <a:pt x="4176" y="3123"/>
                  </a:cubicBezTo>
                  <a:cubicBezTo>
                    <a:pt x="4176" y="3408"/>
                    <a:pt x="4069" y="3676"/>
                    <a:pt x="3873" y="3872"/>
                  </a:cubicBezTo>
                  <a:cubicBezTo>
                    <a:pt x="3676" y="4068"/>
                    <a:pt x="3404" y="4167"/>
                    <a:pt x="3132" y="4167"/>
                  </a:cubicBezTo>
                  <a:cubicBezTo>
                    <a:pt x="2860" y="4167"/>
                    <a:pt x="2588" y="4068"/>
                    <a:pt x="2392" y="3872"/>
                  </a:cubicBezTo>
                  <a:cubicBezTo>
                    <a:pt x="2195" y="3676"/>
                    <a:pt x="2088" y="3408"/>
                    <a:pt x="2088" y="3123"/>
                  </a:cubicBezTo>
                  <a:cubicBezTo>
                    <a:pt x="2088" y="2855"/>
                    <a:pt x="2195" y="2587"/>
                    <a:pt x="2392" y="2391"/>
                  </a:cubicBezTo>
                  <a:cubicBezTo>
                    <a:pt x="2588" y="2195"/>
                    <a:pt x="2856" y="2088"/>
                    <a:pt x="3141" y="2088"/>
                  </a:cubicBezTo>
                  <a:close/>
                  <a:moveTo>
                    <a:pt x="3141" y="0"/>
                  </a:moveTo>
                  <a:cubicBezTo>
                    <a:pt x="2302" y="0"/>
                    <a:pt x="1517" y="321"/>
                    <a:pt x="929" y="910"/>
                  </a:cubicBezTo>
                  <a:cubicBezTo>
                    <a:pt x="322" y="1499"/>
                    <a:pt x="1" y="2302"/>
                    <a:pt x="1" y="3123"/>
                  </a:cubicBezTo>
                  <a:cubicBezTo>
                    <a:pt x="1" y="3961"/>
                    <a:pt x="322" y="4746"/>
                    <a:pt x="929" y="5353"/>
                  </a:cubicBezTo>
                  <a:cubicBezTo>
                    <a:pt x="1517" y="5942"/>
                    <a:pt x="2302" y="6263"/>
                    <a:pt x="3141" y="6263"/>
                  </a:cubicBezTo>
                  <a:cubicBezTo>
                    <a:pt x="3980" y="6263"/>
                    <a:pt x="4765" y="5942"/>
                    <a:pt x="5354" y="5353"/>
                  </a:cubicBezTo>
                  <a:cubicBezTo>
                    <a:pt x="5942" y="4746"/>
                    <a:pt x="6263" y="3961"/>
                    <a:pt x="6263" y="3123"/>
                  </a:cubicBezTo>
                  <a:cubicBezTo>
                    <a:pt x="6263" y="2302"/>
                    <a:pt x="5942" y="1499"/>
                    <a:pt x="5354" y="910"/>
                  </a:cubicBezTo>
                  <a:cubicBezTo>
                    <a:pt x="4765" y="321"/>
                    <a:pt x="3980" y="0"/>
                    <a:pt x="314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31"/>
        <p:cNvGrpSpPr/>
        <p:nvPr/>
      </p:nvGrpSpPr>
      <p:grpSpPr>
        <a:xfrm>
          <a:off x="0" y="0"/>
          <a:ext cx="0" cy="0"/>
          <a:chOff x="0" y="0"/>
          <a:chExt cx="0" cy="0"/>
        </a:xfrm>
      </p:grpSpPr>
      <p:sp>
        <p:nvSpPr>
          <p:cNvPr id="1532" name="Google Shape;1532;p36"/>
          <p:cNvSpPr txBox="1">
            <a:spLocks noGrp="1"/>
          </p:cNvSpPr>
          <p:nvPr>
            <p:ph type="title"/>
          </p:nvPr>
        </p:nvSpPr>
        <p:spPr>
          <a:xfrm>
            <a:off x="1836450" y="1283700"/>
            <a:ext cx="5471100" cy="2576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7900"/>
              <a:t>Application </a:t>
            </a:r>
            <a:r>
              <a:rPr lang="en" sz="9500"/>
              <a:t> </a:t>
            </a:r>
            <a:r>
              <a:rPr lang="en" sz="10900">
                <a:solidFill>
                  <a:schemeClr val="dk2"/>
                </a:solidFill>
              </a:rPr>
              <a:t>Interface</a:t>
            </a:r>
            <a:endParaRPr sz="109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pic>
        <p:nvPicPr>
          <p:cNvPr id="3" name="officeArt object" descr="Picture 106">
            <a:extLst>
              <a:ext uri="{FF2B5EF4-FFF2-40B4-BE49-F238E27FC236}">
                <a16:creationId xmlns:a16="http://schemas.microsoft.com/office/drawing/2014/main" id="{09012661-8EDC-52DF-AB22-DEB59A4ED952}"/>
              </a:ext>
            </a:extLst>
          </p:cNvPr>
          <p:cNvPicPr/>
          <p:nvPr/>
        </p:nvPicPr>
        <p:blipFill>
          <a:blip r:embed="rId3"/>
          <a:srcRect t="3148" b="7002"/>
          <a:stretch>
            <a:fillRect/>
          </a:stretch>
        </p:blipFill>
        <p:spPr>
          <a:xfrm>
            <a:off x="328295" y="1546167"/>
            <a:ext cx="4177203" cy="2370802"/>
          </a:xfrm>
          <a:prstGeom prst="rect">
            <a:avLst/>
          </a:prstGeom>
          <a:ln w="38100" cap="flat">
            <a:solidFill>
              <a:srgbClr val="000000">
                <a:alpha val="25961"/>
              </a:srgbClr>
            </a:solidFill>
            <a:prstDash val="solid"/>
            <a:round/>
          </a:ln>
          <a:effectLst/>
        </p:spPr>
      </p:pic>
      <p:sp>
        <p:nvSpPr>
          <p:cNvPr id="4" name="officeArt object" descr="Text Box 72">
            <a:extLst>
              <a:ext uri="{FF2B5EF4-FFF2-40B4-BE49-F238E27FC236}">
                <a16:creationId xmlns:a16="http://schemas.microsoft.com/office/drawing/2014/main" id="{76F17A47-F2FD-AE70-7789-1A2F9C9C627A}"/>
              </a:ext>
            </a:extLst>
          </p:cNvPr>
          <p:cNvSpPr txBox="1"/>
          <p:nvPr/>
        </p:nvSpPr>
        <p:spPr>
          <a:xfrm>
            <a:off x="593754" y="1029767"/>
            <a:ext cx="923925" cy="327025"/>
          </a:xfrm>
          <a:prstGeom prst="rect">
            <a:avLst/>
          </a:prstGeom>
          <a:noFill/>
          <a:ln w="6350" cap="flat">
            <a:solidFill>
              <a:srgbClr val="000000"/>
            </a:solidFill>
            <a:prstDash val="dash"/>
            <a:round/>
          </a:ln>
          <a:effectLst/>
        </p:spPr>
        <p:txBody>
          <a:bodyPr wrap="square" lIns="45719" tIns="45719" rIns="45719" bIns="45719" numCol="1" anchor="t">
            <a:noAutofit/>
          </a:bodyPr>
          <a:lstStyle/>
          <a:p>
            <a:r>
              <a:rPr lang="en-US" sz="1200">
                <a:ln>
                  <a:noFill/>
                </a:ln>
                <a:solidFill>
                  <a:srgbClr val="000000"/>
                </a:solidFill>
                <a:effectLst/>
                <a:uFill>
                  <a:solidFill>
                    <a:srgbClr val="000000"/>
                  </a:solidFill>
                </a:uFill>
                <a:latin typeface="MingLiU" panose="02020509000000000000" pitchFamily="49" charset="-120"/>
                <a:ea typeface="Arial Unicode MS" panose="020B0604020202020204" pitchFamily="34" charset="-128"/>
                <a:cs typeface="MingLiU" panose="02020509000000000000" pitchFamily="49" charset="-120"/>
              </a:rPr>
              <a:t>Home Page</a:t>
            </a:r>
            <a:endParaRPr lang="en-SA" sz="1200">
              <a:ln>
                <a:noFill/>
              </a:ln>
              <a:solidFill>
                <a:srgbClr val="000000"/>
              </a:solidFill>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7" name="officeArt object" descr="Text Box 76">
            <a:extLst>
              <a:ext uri="{FF2B5EF4-FFF2-40B4-BE49-F238E27FC236}">
                <a16:creationId xmlns:a16="http://schemas.microsoft.com/office/drawing/2014/main" id="{AB9BA1A7-29B0-E5C6-EC07-E87A3B79C73A}"/>
              </a:ext>
            </a:extLst>
          </p:cNvPr>
          <p:cNvSpPr txBox="1"/>
          <p:nvPr/>
        </p:nvSpPr>
        <p:spPr>
          <a:xfrm>
            <a:off x="2838103" y="338313"/>
            <a:ext cx="2080895" cy="361950"/>
          </a:xfrm>
          <a:prstGeom prst="rect">
            <a:avLst/>
          </a:prstGeom>
          <a:noFill/>
          <a:ln w="6350" cap="flat">
            <a:noFill/>
            <a:prstDash val="solid"/>
            <a:round/>
          </a:ln>
          <a:effectLst/>
        </p:spPr>
        <p:txBody>
          <a:bodyPr wrap="square" lIns="45719" tIns="45719" rIns="45719" bIns="45719" numCol="1" anchor="t">
            <a:noAutofit/>
          </a:bodyPr>
          <a:lstStyle/>
          <a:p>
            <a:r>
              <a:rPr lang="en-US" sz="1200" b="1">
                <a:ln>
                  <a:noFill/>
                </a:ln>
                <a:solidFill>
                  <a:srgbClr val="000000"/>
                </a:solidFill>
                <a:effectLst/>
                <a:uFill>
                  <a:solidFill>
                    <a:srgbClr val="000000"/>
                  </a:solidFill>
                </a:uFill>
                <a:latin typeface="MingLiU" panose="02020509000000000000" pitchFamily="49" charset="-120"/>
                <a:ea typeface="Arial Unicode MS" panose="020B0604020202020204" pitchFamily="34" charset="-128"/>
                <a:cs typeface="MingLiU" panose="02020509000000000000" pitchFamily="49" charset="-120"/>
              </a:rPr>
              <a:t>When the user Enters M:</a:t>
            </a:r>
            <a:endParaRPr lang="en-SA" sz="1200" b="1">
              <a:ln>
                <a:noFill/>
              </a:ln>
              <a:solidFill>
                <a:srgbClr val="000000"/>
              </a:solidFill>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8" name="officeArt object" descr="Text Box 108">
            <a:extLst>
              <a:ext uri="{FF2B5EF4-FFF2-40B4-BE49-F238E27FC236}">
                <a16:creationId xmlns:a16="http://schemas.microsoft.com/office/drawing/2014/main" id="{C47DFE43-DCDA-C75D-F3D4-C0086FEEB427}"/>
              </a:ext>
            </a:extLst>
          </p:cNvPr>
          <p:cNvSpPr txBox="1"/>
          <p:nvPr/>
        </p:nvSpPr>
        <p:spPr>
          <a:xfrm>
            <a:off x="3010567" y="4412270"/>
            <a:ext cx="2080895" cy="361950"/>
          </a:xfrm>
          <a:prstGeom prst="rect">
            <a:avLst/>
          </a:prstGeom>
          <a:noFill/>
          <a:ln w="6350" cap="flat">
            <a:noFill/>
            <a:prstDash val="solid"/>
            <a:round/>
          </a:ln>
          <a:effectLst/>
          <a:extLst>
            <a:ext uri="{C572A759-6A51-4108-AA02-DFA0A04FC94B}">
              <ma14:wrappingTextBoxFlag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el="http://schemas.microsoft.com/office/2019/extlst"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sdtdh="http://schemas.microsoft.com/office/word/2020/wordml/sdtdatahash"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 xmlns:w="http://schemas.openxmlformats.org/wordprocessingml/2006/main" xmlns:w10="urn:schemas-microsoft-com:office:word" xmlns:v="urn:schemas-microsoft-com:vml" xmlns:o="urn:schemas-microsoft-com:office:office" xmlns:ma14="http://schemas.microsoft.com/office/mac/drawingml/2011/main" xmlns:lc="http://schemas.openxmlformats.org/drawingml/2006/lockedCanvas" val="1"/>
            </a:ext>
          </a:extLst>
        </p:spPr>
        <p:txBody>
          <a:bodyPr wrap="square" lIns="45719" tIns="45719" rIns="45719" bIns="45719" numCol="1" anchor="t">
            <a:noAutofit/>
          </a:bodyPr>
          <a:lstStyle/>
          <a:p>
            <a:r>
              <a:rPr lang="en-US" sz="1200" b="1">
                <a:ln>
                  <a:noFill/>
                </a:ln>
                <a:solidFill>
                  <a:srgbClr val="000000"/>
                </a:solidFill>
                <a:effectLst/>
                <a:uFill>
                  <a:solidFill>
                    <a:srgbClr val="000000"/>
                  </a:solidFill>
                </a:uFill>
                <a:latin typeface="MingLiU" panose="02020509000000000000" pitchFamily="49" charset="-120"/>
                <a:ea typeface="Arial Unicode MS" panose="020B0604020202020204" pitchFamily="34" charset="-128"/>
                <a:cs typeface="MingLiU" panose="02020509000000000000" pitchFamily="49" charset="-120"/>
              </a:rPr>
              <a:t>When the user Enters E:</a:t>
            </a:r>
            <a:endParaRPr lang="en-SA" sz="1200" b="1">
              <a:ln>
                <a:noFill/>
              </a:ln>
              <a:solidFill>
                <a:srgbClr val="000000"/>
              </a:solidFill>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p:txBody>
      </p:sp>
      <p:pic>
        <p:nvPicPr>
          <p:cNvPr id="10" name="Picture 9" descr="Graphical user interface, text, application&#10;&#10;Description automatically generated">
            <a:extLst>
              <a:ext uri="{FF2B5EF4-FFF2-40B4-BE49-F238E27FC236}">
                <a16:creationId xmlns:a16="http://schemas.microsoft.com/office/drawing/2014/main" id="{7363EF17-3C2F-A35C-F562-E371F25E77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18998" y="302273"/>
            <a:ext cx="4042495" cy="2109037"/>
          </a:xfrm>
          <a:prstGeom prst="rect">
            <a:avLst/>
          </a:prstGeom>
          <a:ln w="38100" cap="flat">
            <a:solidFill>
              <a:srgbClr val="000000">
                <a:alpha val="25961"/>
              </a:srgbClr>
            </a:solidFill>
            <a:prstDash val="solid"/>
            <a:round/>
          </a:ln>
          <a:effectLst/>
        </p:spPr>
      </p:pic>
      <p:pic>
        <p:nvPicPr>
          <p:cNvPr id="12" name="Picture 11" descr="Graphical user interface, text&#10;&#10;Description automatically generated">
            <a:extLst>
              <a:ext uri="{FF2B5EF4-FFF2-40B4-BE49-F238E27FC236}">
                <a16:creationId xmlns:a16="http://schemas.microsoft.com/office/drawing/2014/main" id="{D58EBD47-F605-5BCC-EF79-D8975A05B6E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92114" y="2720462"/>
            <a:ext cx="3896261" cy="2109038"/>
          </a:xfrm>
          <a:prstGeom prst="rect">
            <a:avLst/>
          </a:prstGeom>
          <a:ln w="38100" cap="flat">
            <a:solidFill>
              <a:srgbClr val="000000">
                <a:alpha val="25961"/>
              </a:srgbClr>
            </a:solidFill>
            <a:prstDash val="solid"/>
            <a:round/>
          </a:ln>
          <a:effectLst/>
        </p:spPr>
      </p:pic>
    </p:spTree>
    <p:extLst>
      <p:ext uri="{BB962C8B-B14F-4D97-AF65-F5344CB8AC3E}">
        <p14:creationId xmlns:p14="http://schemas.microsoft.com/office/powerpoint/2010/main" val="776983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4" name="officeArt object" descr="Text Box 72">
            <a:extLst>
              <a:ext uri="{FF2B5EF4-FFF2-40B4-BE49-F238E27FC236}">
                <a16:creationId xmlns:a16="http://schemas.microsoft.com/office/drawing/2014/main" id="{B4271C3A-0385-0FAA-C900-3374FE6D6869}"/>
              </a:ext>
            </a:extLst>
          </p:cNvPr>
          <p:cNvSpPr txBox="1"/>
          <p:nvPr/>
        </p:nvSpPr>
        <p:spPr>
          <a:xfrm>
            <a:off x="1357088" y="350178"/>
            <a:ext cx="2554735" cy="327025"/>
          </a:xfrm>
          <a:prstGeom prst="rect">
            <a:avLst/>
          </a:prstGeom>
          <a:noFill/>
          <a:ln w="6350" cap="flat">
            <a:solidFill>
              <a:srgbClr val="000000"/>
            </a:solidFill>
            <a:prstDash val="dash"/>
            <a:round/>
          </a:ln>
          <a:effectLst/>
        </p:spPr>
        <p:txBody>
          <a:bodyPr wrap="square" lIns="45719" tIns="45719" rIns="45719" bIns="45719" numCol="1" anchor="t">
            <a:noAutofit/>
          </a:bodyPr>
          <a:lstStyle/>
          <a:p>
            <a:r>
              <a:rPr lang="en-US" sz="1200">
                <a:ln>
                  <a:noFill/>
                </a:ln>
                <a:solidFill>
                  <a:srgbClr val="000000"/>
                </a:solidFill>
                <a:effectLst/>
                <a:uFill>
                  <a:solidFill>
                    <a:srgbClr val="000000"/>
                  </a:solidFill>
                </a:uFill>
                <a:latin typeface="MingLiU" panose="02020509000000000000" pitchFamily="49" charset="-120"/>
                <a:ea typeface="Arial Unicode MS" panose="020B0604020202020204" pitchFamily="34" charset="-128"/>
                <a:cs typeface="MingLiU" panose="02020509000000000000" pitchFamily="49" charset="-120"/>
              </a:rPr>
              <a:t>After entering Managers System:</a:t>
            </a:r>
            <a:endParaRPr lang="en-SA" sz="1200">
              <a:ln>
                <a:noFill/>
              </a:ln>
              <a:solidFill>
                <a:srgbClr val="000000"/>
              </a:solidFill>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p:txBody>
      </p:sp>
      <p:pic>
        <p:nvPicPr>
          <p:cNvPr id="8" name="Picture 7" descr="Diagram&#10;&#10;Description automatically generated">
            <a:extLst>
              <a:ext uri="{FF2B5EF4-FFF2-40B4-BE49-F238E27FC236}">
                <a16:creationId xmlns:a16="http://schemas.microsoft.com/office/drawing/2014/main" id="{9B13D971-28F1-8F88-E5D8-3E6F8C9E42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260" y="870156"/>
            <a:ext cx="3394392" cy="2195767"/>
          </a:xfrm>
          <a:prstGeom prst="rect">
            <a:avLst/>
          </a:prstGeom>
          <a:ln w="38100" cap="flat">
            <a:solidFill>
              <a:srgbClr val="000000">
                <a:alpha val="25961"/>
              </a:srgbClr>
            </a:solidFill>
            <a:prstDash val="solid"/>
            <a:round/>
          </a:ln>
          <a:effectLst/>
        </p:spPr>
      </p:pic>
      <p:pic>
        <p:nvPicPr>
          <p:cNvPr id="9" name="Picture 8" descr="Graphical user interface, text, application, email&#10;&#10;Description automatically generated">
            <a:extLst>
              <a:ext uri="{FF2B5EF4-FFF2-40B4-BE49-F238E27FC236}">
                <a16:creationId xmlns:a16="http://schemas.microsoft.com/office/drawing/2014/main" id="{7C9CCFE2-5B7E-DAF3-1E5D-A9B00BB3314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70551" y="227196"/>
            <a:ext cx="3636189" cy="1433004"/>
          </a:xfrm>
          <a:prstGeom prst="rect">
            <a:avLst/>
          </a:prstGeom>
          <a:ln w="38100" cap="flat">
            <a:solidFill>
              <a:srgbClr val="000000">
                <a:alpha val="25961"/>
              </a:srgbClr>
            </a:solidFill>
            <a:prstDash val="solid"/>
            <a:round/>
          </a:ln>
          <a:effectLst/>
        </p:spPr>
      </p:pic>
      <p:pic>
        <p:nvPicPr>
          <p:cNvPr id="10" name="Picture 9" descr="Graphical user interface&#10;&#10;Description automatically generated with medium confidence">
            <a:extLst>
              <a:ext uri="{FF2B5EF4-FFF2-40B4-BE49-F238E27FC236}">
                <a16:creationId xmlns:a16="http://schemas.microsoft.com/office/drawing/2014/main" id="{231F7F4E-7C32-1EB1-ACC7-CE157AFE5E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0551" y="1829731"/>
            <a:ext cx="3636189" cy="1343510"/>
          </a:xfrm>
          <a:prstGeom prst="rect">
            <a:avLst/>
          </a:prstGeom>
          <a:ln w="38100" cap="flat">
            <a:solidFill>
              <a:srgbClr val="000000">
                <a:alpha val="25961"/>
              </a:srgbClr>
            </a:solidFill>
            <a:prstDash val="solid"/>
            <a:round/>
          </a:ln>
          <a:effectLst/>
        </p:spPr>
      </p:pic>
      <p:pic>
        <p:nvPicPr>
          <p:cNvPr id="11" name="Picture 10" descr="Graphical user interface, text, application&#10;&#10;Description automatically generated">
            <a:extLst>
              <a:ext uri="{FF2B5EF4-FFF2-40B4-BE49-F238E27FC236}">
                <a16:creationId xmlns:a16="http://schemas.microsoft.com/office/drawing/2014/main" id="{1E8BFADE-7FF5-62E5-5CBE-E5A11A15B5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0551" y="3338412"/>
            <a:ext cx="3697013" cy="1577892"/>
          </a:xfrm>
          <a:prstGeom prst="rect">
            <a:avLst/>
          </a:prstGeom>
          <a:ln w="38100" cap="flat">
            <a:solidFill>
              <a:srgbClr val="000000">
                <a:alpha val="25961"/>
              </a:srgbClr>
            </a:solidFill>
            <a:prstDash val="solid"/>
            <a:round/>
          </a:ln>
          <a:effectLst/>
        </p:spPr>
      </p:pic>
      <p:pic>
        <p:nvPicPr>
          <p:cNvPr id="12" name="Picture 11" descr="A screenshot of a computer&#10;&#10;Description automatically generated">
            <a:extLst>
              <a:ext uri="{FF2B5EF4-FFF2-40B4-BE49-F238E27FC236}">
                <a16:creationId xmlns:a16="http://schemas.microsoft.com/office/drawing/2014/main" id="{150F9A0D-2BF1-5EBC-29AF-1C962C3DE4FB}"/>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bwMode="auto">
          <a:xfrm>
            <a:off x="177482" y="3759174"/>
            <a:ext cx="4154170" cy="1024890"/>
          </a:xfrm>
          <a:prstGeom prst="rect">
            <a:avLst/>
          </a:prstGeom>
          <a:ln>
            <a:solidFill>
              <a:schemeClr val="tx2">
                <a:lumMod val="75000"/>
              </a:schemeClr>
            </a:solidFill>
          </a:ln>
          <a:extLst>
            <a:ext uri="{53640926-AAD7-44D8-BBD7-CCE9431645EC}">
              <a14:shadowObscured xmlns:a14="http://schemas.microsoft.com/office/drawing/2010/main"/>
            </a:ext>
          </a:extLst>
        </p:spPr>
      </p:pic>
      <p:sp>
        <p:nvSpPr>
          <p:cNvPr id="13" name="officeArt object" descr="Text Box 108">
            <a:extLst>
              <a:ext uri="{FF2B5EF4-FFF2-40B4-BE49-F238E27FC236}">
                <a16:creationId xmlns:a16="http://schemas.microsoft.com/office/drawing/2014/main" id="{01775907-5B2A-FDC3-F572-6BD30351C8DB}"/>
              </a:ext>
            </a:extLst>
          </p:cNvPr>
          <p:cNvSpPr txBox="1"/>
          <p:nvPr/>
        </p:nvSpPr>
        <p:spPr>
          <a:xfrm>
            <a:off x="111172" y="3397224"/>
            <a:ext cx="4325026" cy="361950"/>
          </a:xfrm>
          <a:prstGeom prst="rect">
            <a:avLst/>
          </a:prstGeom>
          <a:noFill/>
          <a:ln w="6350" cap="flat">
            <a:noFill/>
            <a:prstDash val="solid"/>
            <a:round/>
          </a:ln>
          <a:effectLst/>
          <a:extLst>
            <a:ext uri="{C572A759-6A51-4108-AA02-DFA0A04FC94B}">
              <ma14:wrappingTextBoxFlag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el="http://schemas.microsoft.com/office/2019/extlst"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sdtdh="http://schemas.microsoft.com/office/word/2020/wordml/sdtdatahash"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 xmlns:w="http://schemas.openxmlformats.org/wordprocessingml/2006/main" xmlns:w10="urn:schemas-microsoft-com:office:word" xmlns:v="urn:schemas-microsoft-com:vml" xmlns:o="urn:schemas-microsoft-com:office:office" xmlns:ma14="http://schemas.microsoft.com/office/mac/drawingml/2011/main" xmlns:lc="http://schemas.openxmlformats.org/drawingml/2006/lockedCanvas" val="1"/>
            </a:ext>
          </a:extLst>
        </p:spPr>
        <p:txBody>
          <a:bodyPr wrap="square" lIns="45719" tIns="45719" rIns="45719" bIns="45719" numCol="1" anchor="t">
            <a:noAutofit/>
          </a:bodyPr>
          <a:lstStyle/>
          <a:p>
            <a:r>
              <a:rPr lang="en-US" sz="1200" b="1">
                <a:uFill>
                  <a:solidFill>
                    <a:srgbClr val="000000"/>
                  </a:solidFill>
                </a:uFill>
                <a:latin typeface="MingLiU" panose="02020509000000000000" pitchFamily="49" charset="-120"/>
                <a:ea typeface="Arial Unicode MS" panose="020B0604020202020204" pitchFamily="34" charset="-128"/>
                <a:cs typeface="MingLiU" panose="02020509000000000000" pitchFamily="49" charset="-120"/>
              </a:rPr>
              <a:t>The “</a:t>
            </a:r>
            <a:r>
              <a:rPr lang="en-US" sz="1200" b="1" err="1">
                <a:uFill>
                  <a:solidFill>
                    <a:srgbClr val="000000"/>
                  </a:solidFill>
                </a:uFill>
                <a:latin typeface="MingLiU" panose="02020509000000000000" pitchFamily="49" charset="-120"/>
                <a:ea typeface="Arial Unicode MS" panose="020B0604020202020204" pitchFamily="34" charset="-128"/>
                <a:cs typeface="MingLiU" panose="02020509000000000000" pitchFamily="49" charset="-120"/>
              </a:rPr>
              <a:t>Employee”table</a:t>
            </a:r>
            <a:r>
              <a:rPr lang="en-US" sz="1200" b="1">
                <a:uFill>
                  <a:solidFill>
                    <a:srgbClr val="000000"/>
                  </a:solidFill>
                </a:uFill>
                <a:latin typeface="MingLiU" panose="02020509000000000000" pitchFamily="49" charset="-120"/>
                <a:ea typeface="Arial Unicode MS" panose="020B0604020202020204" pitchFamily="34" charset="-128"/>
                <a:cs typeface="MingLiU" panose="02020509000000000000" pitchFamily="49" charset="-120"/>
              </a:rPr>
              <a:t> in the database will be affected</a:t>
            </a:r>
            <a:r>
              <a:rPr lang="en-US" sz="1200" b="1">
                <a:ln>
                  <a:noFill/>
                </a:ln>
                <a:solidFill>
                  <a:srgbClr val="000000"/>
                </a:solidFill>
                <a:effectLst/>
                <a:uFill>
                  <a:solidFill>
                    <a:srgbClr val="000000"/>
                  </a:solidFill>
                </a:uFill>
                <a:latin typeface="MingLiU" panose="02020509000000000000" pitchFamily="49" charset="-120"/>
                <a:ea typeface="Arial Unicode MS" panose="020B0604020202020204" pitchFamily="34" charset="-128"/>
                <a:cs typeface="MingLiU" panose="02020509000000000000" pitchFamily="49" charset="-120"/>
              </a:rPr>
              <a:t>:</a:t>
            </a:r>
            <a:endParaRPr lang="en-SA" sz="1200" b="1">
              <a:ln>
                <a:noFill/>
              </a:ln>
              <a:solidFill>
                <a:srgbClr val="000000"/>
              </a:solidFill>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23560777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 name="officeArt object" descr="Text Box 72">
            <a:extLst>
              <a:ext uri="{FF2B5EF4-FFF2-40B4-BE49-F238E27FC236}">
                <a16:creationId xmlns:a16="http://schemas.microsoft.com/office/drawing/2014/main" id="{7A23AD27-AA59-132D-C1F7-3C42749CC47B}"/>
              </a:ext>
            </a:extLst>
          </p:cNvPr>
          <p:cNvSpPr txBox="1"/>
          <p:nvPr/>
        </p:nvSpPr>
        <p:spPr>
          <a:xfrm>
            <a:off x="1324188" y="587396"/>
            <a:ext cx="2650284" cy="327025"/>
          </a:xfrm>
          <a:prstGeom prst="rect">
            <a:avLst/>
          </a:prstGeom>
          <a:noFill/>
          <a:ln w="6350" cap="flat">
            <a:solidFill>
              <a:srgbClr val="000000"/>
            </a:solidFill>
            <a:prstDash val="dash"/>
            <a:round/>
          </a:ln>
          <a:effectLst/>
        </p:spPr>
        <p:txBody>
          <a:bodyPr wrap="square" lIns="45719" tIns="45719" rIns="45719" bIns="45719" numCol="1" anchor="t">
            <a:noAutofit/>
          </a:bodyPr>
          <a:lstStyle/>
          <a:p>
            <a:r>
              <a:rPr lang="en-US" sz="1200">
                <a:ln>
                  <a:noFill/>
                </a:ln>
                <a:solidFill>
                  <a:srgbClr val="000000"/>
                </a:solidFill>
                <a:effectLst/>
                <a:uFill>
                  <a:solidFill>
                    <a:srgbClr val="000000"/>
                  </a:solidFill>
                </a:uFill>
                <a:latin typeface="MingLiU" panose="02020509000000000000" pitchFamily="49" charset="-120"/>
                <a:ea typeface="Arial Unicode MS" panose="020B0604020202020204" pitchFamily="34" charset="-128"/>
                <a:cs typeface="MingLiU" panose="02020509000000000000" pitchFamily="49" charset="-120"/>
              </a:rPr>
              <a:t>After entering Employees System:</a:t>
            </a:r>
            <a:endParaRPr lang="en-SA" sz="1200">
              <a:ln>
                <a:noFill/>
              </a:ln>
              <a:solidFill>
                <a:srgbClr val="000000"/>
              </a:solidFill>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p:txBody>
      </p:sp>
      <p:pic>
        <p:nvPicPr>
          <p:cNvPr id="7" name="Picture 6" descr="Diagram&#10;&#10;Description automatically generated">
            <a:extLst>
              <a:ext uri="{FF2B5EF4-FFF2-40B4-BE49-F238E27FC236}">
                <a16:creationId xmlns:a16="http://schemas.microsoft.com/office/drawing/2014/main" id="{DC9B54F0-7BC2-5D66-4A6D-ABFAEC78A5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3573" y="1058400"/>
            <a:ext cx="3156216" cy="1921546"/>
          </a:xfrm>
          <a:prstGeom prst="rect">
            <a:avLst/>
          </a:prstGeom>
          <a:ln w="38100" cap="flat">
            <a:solidFill>
              <a:srgbClr val="000000">
                <a:alpha val="25961"/>
              </a:srgbClr>
            </a:solidFill>
            <a:prstDash val="solid"/>
            <a:round/>
          </a:ln>
          <a:effectLst/>
        </p:spPr>
      </p:pic>
      <p:pic>
        <p:nvPicPr>
          <p:cNvPr id="9" name="Picture 8" descr="Graphical user interface, table&#10;&#10;Description automatically generated">
            <a:extLst>
              <a:ext uri="{FF2B5EF4-FFF2-40B4-BE49-F238E27FC236}">
                <a16:creationId xmlns:a16="http://schemas.microsoft.com/office/drawing/2014/main" id="{6077C2F5-96F0-94AA-5720-2D4D790B18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8789" y="100809"/>
            <a:ext cx="2749962" cy="1609415"/>
          </a:xfrm>
          <a:prstGeom prst="rect">
            <a:avLst/>
          </a:prstGeom>
          <a:ln w="38100" cap="flat">
            <a:solidFill>
              <a:srgbClr val="000000">
                <a:alpha val="25961"/>
              </a:srgbClr>
            </a:solidFill>
            <a:prstDash val="solid"/>
            <a:round/>
          </a:ln>
          <a:effectLst/>
        </p:spPr>
      </p:pic>
      <p:pic>
        <p:nvPicPr>
          <p:cNvPr id="10" name="Picture 9" descr="Graphical user interface&#10;&#10;Description automatically generated">
            <a:extLst>
              <a:ext uri="{FF2B5EF4-FFF2-40B4-BE49-F238E27FC236}">
                <a16:creationId xmlns:a16="http://schemas.microsoft.com/office/drawing/2014/main" id="{B3DD4BE6-AB7E-BB18-83D6-1D11C0ABE4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4213" y="1912143"/>
            <a:ext cx="2895601" cy="1319213"/>
          </a:xfrm>
          <a:prstGeom prst="rect">
            <a:avLst/>
          </a:prstGeom>
          <a:ln w="38100" cap="flat">
            <a:solidFill>
              <a:srgbClr val="000000">
                <a:alpha val="25961"/>
              </a:srgbClr>
            </a:solidFill>
            <a:prstDash val="solid"/>
            <a:round/>
          </a:ln>
          <a:effectLst/>
        </p:spPr>
      </p:pic>
      <p:pic>
        <p:nvPicPr>
          <p:cNvPr id="11" name="Picture 10" descr="Graphical user interface, application, Word&#10;&#10;Description automatically generated">
            <a:extLst>
              <a:ext uri="{FF2B5EF4-FFF2-40B4-BE49-F238E27FC236}">
                <a16:creationId xmlns:a16="http://schemas.microsoft.com/office/drawing/2014/main" id="{DBBDBCDF-3D32-95E3-A45D-8669D4C656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48789" y="3433275"/>
            <a:ext cx="3000039" cy="1488798"/>
          </a:xfrm>
          <a:prstGeom prst="rect">
            <a:avLst/>
          </a:prstGeom>
          <a:ln w="38100" cap="flat">
            <a:solidFill>
              <a:srgbClr val="000000">
                <a:alpha val="25961"/>
              </a:srgbClr>
            </a:solidFill>
            <a:prstDash val="solid"/>
            <a:round/>
          </a:ln>
          <a:effectLst/>
        </p:spPr>
      </p:pic>
      <p:sp>
        <p:nvSpPr>
          <p:cNvPr id="12" name="officeArt object" descr="Text Box 108">
            <a:extLst>
              <a:ext uri="{FF2B5EF4-FFF2-40B4-BE49-F238E27FC236}">
                <a16:creationId xmlns:a16="http://schemas.microsoft.com/office/drawing/2014/main" id="{F79D4F18-609A-ED69-F191-0DFC6FB5F27A}"/>
              </a:ext>
            </a:extLst>
          </p:cNvPr>
          <p:cNvSpPr txBox="1"/>
          <p:nvPr/>
        </p:nvSpPr>
        <p:spPr>
          <a:xfrm>
            <a:off x="129279" y="3252300"/>
            <a:ext cx="4325026" cy="361950"/>
          </a:xfrm>
          <a:prstGeom prst="rect">
            <a:avLst/>
          </a:prstGeom>
          <a:noFill/>
          <a:ln w="6350" cap="flat">
            <a:noFill/>
            <a:prstDash val="solid"/>
            <a:round/>
          </a:ln>
          <a:effectLst/>
          <a:extLst>
            <a:ext uri="{C572A759-6A51-4108-AA02-DFA0A04FC94B}">
              <ma14:wrappingTextBoxFlag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el="http://schemas.microsoft.com/office/2019/extlst"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sdtdh="http://schemas.microsoft.com/office/word/2020/wordml/sdtdatahash"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 xmlns:w="http://schemas.openxmlformats.org/wordprocessingml/2006/main" xmlns:w10="urn:schemas-microsoft-com:office:word" xmlns:v="urn:schemas-microsoft-com:vml" xmlns:o="urn:schemas-microsoft-com:office:office" xmlns:ma14="http://schemas.microsoft.com/office/mac/drawingml/2011/main" xmlns:lc="http://schemas.openxmlformats.org/drawingml/2006/lockedCanvas" val="1"/>
            </a:ext>
          </a:extLst>
        </p:spPr>
        <p:txBody>
          <a:bodyPr wrap="square" lIns="45719" tIns="45719" rIns="45719" bIns="45719" numCol="1" anchor="t">
            <a:noAutofit/>
          </a:bodyPr>
          <a:lstStyle/>
          <a:p>
            <a:r>
              <a:rPr lang="en-US" sz="1200" b="1">
                <a:uFill>
                  <a:solidFill>
                    <a:srgbClr val="000000"/>
                  </a:solidFill>
                </a:uFill>
                <a:latin typeface="MingLiU" panose="02020509000000000000" pitchFamily="49" charset="-120"/>
                <a:ea typeface="Arial Unicode MS" panose="020B0604020202020204" pitchFamily="34" charset="-128"/>
                <a:cs typeface="MingLiU" panose="02020509000000000000" pitchFamily="49" charset="-120"/>
              </a:rPr>
              <a:t>The “</a:t>
            </a:r>
            <a:r>
              <a:rPr lang="en-US" sz="1200" b="1" err="1">
                <a:uFill>
                  <a:solidFill>
                    <a:srgbClr val="000000"/>
                  </a:solidFill>
                </a:uFill>
                <a:latin typeface="MingLiU" panose="02020509000000000000" pitchFamily="49" charset="-120"/>
                <a:ea typeface="Arial Unicode MS" panose="020B0604020202020204" pitchFamily="34" charset="-128"/>
                <a:cs typeface="MingLiU" panose="02020509000000000000" pitchFamily="49" charset="-120"/>
              </a:rPr>
              <a:t>Menu”table</a:t>
            </a:r>
            <a:r>
              <a:rPr lang="en-US" sz="1200" b="1">
                <a:uFill>
                  <a:solidFill>
                    <a:srgbClr val="000000"/>
                  </a:solidFill>
                </a:uFill>
                <a:latin typeface="MingLiU" panose="02020509000000000000" pitchFamily="49" charset="-120"/>
                <a:ea typeface="Arial Unicode MS" panose="020B0604020202020204" pitchFamily="34" charset="-128"/>
                <a:cs typeface="MingLiU" panose="02020509000000000000" pitchFamily="49" charset="-120"/>
              </a:rPr>
              <a:t> in the database will be affected</a:t>
            </a:r>
            <a:r>
              <a:rPr lang="en-US" sz="1200" b="1">
                <a:ln>
                  <a:noFill/>
                </a:ln>
                <a:solidFill>
                  <a:srgbClr val="000000"/>
                </a:solidFill>
                <a:effectLst/>
                <a:uFill>
                  <a:solidFill>
                    <a:srgbClr val="000000"/>
                  </a:solidFill>
                </a:uFill>
                <a:latin typeface="MingLiU" panose="02020509000000000000" pitchFamily="49" charset="-120"/>
                <a:ea typeface="Arial Unicode MS" panose="020B0604020202020204" pitchFamily="34" charset="-128"/>
                <a:cs typeface="MingLiU" panose="02020509000000000000" pitchFamily="49" charset="-120"/>
              </a:rPr>
              <a:t>:</a:t>
            </a:r>
            <a:endParaRPr lang="en-SA" sz="1200" b="1">
              <a:ln>
                <a:noFill/>
              </a:ln>
              <a:solidFill>
                <a:srgbClr val="000000"/>
              </a:solidFill>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p:txBody>
      </p:sp>
      <p:pic>
        <p:nvPicPr>
          <p:cNvPr id="13" name="Picture 12" descr="Graphical user interface, text, application&#10;&#10;Description automatically generated">
            <a:extLst>
              <a:ext uri="{FF2B5EF4-FFF2-40B4-BE49-F238E27FC236}">
                <a16:creationId xmlns:a16="http://schemas.microsoft.com/office/drawing/2014/main" id="{B08BB22E-5B3E-C065-77D9-8009501EDF2E}"/>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bwMode="auto">
          <a:xfrm>
            <a:off x="294118" y="3610678"/>
            <a:ext cx="4047137" cy="1340766"/>
          </a:xfrm>
          <a:prstGeom prst="rect">
            <a:avLst/>
          </a:prstGeom>
          <a:ln>
            <a:solidFill>
              <a:schemeClr val="tx2">
                <a:lumMod val="75000"/>
              </a:schemeClr>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14850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pic>
        <p:nvPicPr>
          <p:cNvPr id="2" name="صورة 4" descr="صورة تحتوي على أجهزة المطبخ&#10;&#10;تم إنشاء الوصف تلقائياً">
            <a:extLst>
              <a:ext uri="{FF2B5EF4-FFF2-40B4-BE49-F238E27FC236}">
                <a16:creationId xmlns:a16="http://schemas.microsoft.com/office/drawing/2014/main" id="{BA7052A0-04FE-9BA5-9040-3E46243EDD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507" y="865758"/>
            <a:ext cx="3600493" cy="2250431"/>
          </a:xfrm>
          <a:prstGeom prst="rect">
            <a:avLst/>
          </a:prstGeom>
          <a:ln w="38100" cap="flat">
            <a:solidFill>
              <a:srgbClr val="000000">
                <a:alpha val="25961"/>
              </a:srgbClr>
            </a:solidFill>
            <a:prstDash val="solid"/>
            <a:round/>
          </a:ln>
          <a:effectLst/>
        </p:spPr>
      </p:pic>
      <p:sp>
        <p:nvSpPr>
          <p:cNvPr id="3" name="officeArt object" descr="Text Box 72">
            <a:extLst>
              <a:ext uri="{FF2B5EF4-FFF2-40B4-BE49-F238E27FC236}">
                <a16:creationId xmlns:a16="http://schemas.microsoft.com/office/drawing/2014/main" id="{A8B675C7-7A4E-0EE6-B38C-A4765C18CBA7}"/>
              </a:ext>
            </a:extLst>
          </p:cNvPr>
          <p:cNvSpPr txBox="1"/>
          <p:nvPr/>
        </p:nvSpPr>
        <p:spPr>
          <a:xfrm>
            <a:off x="1426542" y="306146"/>
            <a:ext cx="4826385" cy="327025"/>
          </a:xfrm>
          <a:prstGeom prst="rect">
            <a:avLst/>
          </a:prstGeom>
          <a:noFill/>
          <a:ln w="6350" cap="flat">
            <a:solidFill>
              <a:srgbClr val="000000"/>
            </a:solidFill>
            <a:prstDash val="dash"/>
            <a:round/>
          </a:ln>
          <a:effectLst/>
        </p:spPr>
        <p:txBody>
          <a:bodyPr wrap="square" lIns="45719" tIns="45719" rIns="45719" bIns="45719" numCol="1" anchor="t">
            <a:noAutofit/>
          </a:bodyPr>
          <a:lstStyle/>
          <a:p>
            <a:r>
              <a:rPr lang="en-US" sz="1200">
                <a:ln>
                  <a:noFill/>
                </a:ln>
                <a:solidFill>
                  <a:srgbClr val="000000"/>
                </a:solidFill>
                <a:effectLst/>
                <a:uFill>
                  <a:solidFill>
                    <a:srgbClr val="000000"/>
                  </a:solidFill>
                </a:uFill>
                <a:latin typeface="MingLiU" panose="02020509000000000000" pitchFamily="49" charset="-120"/>
                <a:ea typeface="Arial Unicode MS" panose="020B0604020202020204" pitchFamily="34" charset="-128"/>
                <a:cs typeface="MingLiU" panose="02020509000000000000" pitchFamily="49" charset="-120"/>
              </a:rPr>
              <a:t>After selecting ”New </a:t>
            </a:r>
            <a:r>
              <a:rPr lang="en-US" sz="1200" err="1">
                <a:ln>
                  <a:noFill/>
                </a:ln>
                <a:solidFill>
                  <a:srgbClr val="000000"/>
                </a:solidFill>
                <a:effectLst/>
                <a:uFill>
                  <a:solidFill>
                    <a:srgbClr val="000000"/>
                  </a:solidFill>
                </a:uFill>
                <a:latin typeface="MingLiU" panose="02020509000000000000" pitchFamily="49" charset="-120"/>
                <a:ea typeface="Arial Unicode MS" panose="020B0604020202020204" pitchFamily="34" charset="-128"/>
                <a:cs typeface="MingLiU" panose="02020509000000000000" pitchFamily="49" charset="-120"/>
              </a:rPr>
              <a:t>Order”from</a:t>
            </a:r>
            <a:r>
              <a:rPr lang="en-US" sz="1200">
                <a:ln>
                  <a:noFill/>
                </a:ln>
                <a:solidFill>
                  <a:srgbClr val="000000"/>
                </a:solidFill>
                <a:effectLst/>
                <a:uFill>
                  <a:solidFill>
                    <a:srgbClr val="000000"/>
                  </a:solidFill>
                </a:uFill>
                <a:latin typeface="MingLiU" panose="02020509000000000000" pitchFamily="49" charset="-120"/>
                <a:ea typeface="Arial Unicode MS" panose="020B0604020202020204" pitchFamily="34" charset="-128"/>
                <a:cs typeface="MingLiU" panose="02020509000000000000" pitchFamily="49" charset="-120"/>
              </a:rPr>
              <a:t> </a:t>
            </a:r>
            <a:r>
              <a:rPr lang="en-US" sz="1200">
                <a:uFill>
                  <a:solidFill>
                    <a:srgbClr val="000000"/>
                  </a:solidFill>
                </a:uFill>
                <a:latin typeface="MingLiU" panose="02020509000000000000" pitchFamily="49" charset="-120"/>
                <a:ea typeface="Arial Unicode MS" panose="020B0604020202020204" pitchFamily="34" charset="-128"/>
                <a:cs typeface="MingLiU" panose="02020509000000000000" pitchFamily="49" charset="-120"/>
              </a:rPr>
              <a:t>Employees System</a:t>
            </a:r>
            <a:r>
              <a:rPr lang="en-US" sz="1200">
                <a:ln>
                  <a:noFill/>
                </a:ln>
                <a:solidFill>
                  <a:srgbClr val="000000"/>
                </a:solidFill>
                <a:effectLst/>
                <a:uFill>
                  <a:solidFill>
                    <a:srgbClr val="000000"/>
                  </a:solidFill>
                </a:uFill>
                <a:latin typeface="MingLiU" panose="02020509000000000000" pitchFamily="49" charset="-120"/>
                <a:ea typeface="Arial Unicode MS" panose="020B0604020202020204" pitchFamily="34" charset="-128"/>
                <a:cs typeface="MingLiU" panose="02020509000000000000" pitchFamily="49" charset="-120"/>
              </a:rPr>
              <a:t>:</a:t>
            </a:r>
            <a:endParaRPr lang="en-SA" sz="1200">
              <a:ln>
                <a:noFill/>
              </a:ln>
              <a:solidFill>
                <a:srgbClr val="000000"/>
              </a:solidFill>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p:txBody>
      </p:sp>
      <p:pic>
        <p:nvPicPr>
          <p:cNvPr id="4" name="صورة 1" descr="Graphical user interface, application&#10;&#10;Description automatically generated">
            <a:extLst>
              <a:ext uri="{FF2B5EF4-FFF2-40B4-BE49-F238E27FC236}">
                <a16:creationId xmlns:a16="http://schemas.microsoft.com/office/drawing/2014/main" id="{488C0730-86EE-E6B3-C23D-20D8012D117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9612" y="823654"/>
            <a:ext cx="3669369" cy="2292535"/>
          </a:xfrm>
          <a:prstGeom prst="rect">
            <a:avLst/>
          </a:prstGeom>
          <a:ln w="38100" cap="flat">
            <a:solidFill>
              <a:srgbClr val="000000">
                <a:alpha val="25961"/>
              </a:srgbClr>
            </a:solidFill>
            <a:prstDash val="solid"/>
            <a:round/>
          </a:ln>
          <a:effectLst/>
        </p:spPr>
      </p:pic>
      <p:sp>
        <p:nvSpPr>
          <p:cNvPr id="5" name="officeArt object" descr="Text Box 108">
            <a:extLst>
              <a:ext uri="{FF2B5EF4-FFF2-40B4-BE49-F238E27FC236}">
                <a16:creationId xmlns:a16="http://schemas.microsoft.com/office/drawing/2014/main" id="{850E431A-B6EE-6675-6059-1CA60EE8707A}"/>
              </a:ext>
            </a:extLst>
          </p:cNvPr>
          <p:cNvSpPr txBox="1"/>
          <p:nvPr/>
        </p:nvSpPr>
        <p:spPr>
          <a:xfrm>
            <a:off x="238661" y="3500888"/>
            <a:ext cx="5592511" cy="361950"/>
          </a:xfrm>
          <a:prstGeom prst="rect">
            <a:avLst/>
          </a:prstGeom>
          <a:noFill/>
          <a:ln w="6350" cap="flat">
            <a:noFill/>
            <a:prstDash val="solid"/>
            <a:round/>
          </a:ln>
          <a:effectLst/>
          <a:extLst>
            <a:ext uri="{C572A759-6A51-4108-AA02-DFA0A04FC94B}">
              <ma14:wrappingTextBoxFlag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el="http://schemas.microsoft.com/office/2019/extlst"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sdtdh="http://schemas.microsoft.com/office/word/2020/wordml/sdtdatahash"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 xmlns:w="http://schemas.openxmlformats.org/wordprocessingml/2006/main" xmlns:w10="urn:schemas-microsoft-com:office:word" xmlns:v="urn:schemas-microsoft-com:vml" xmlns:o="urn:schemas-microsoft-com:office:office" xmlns:ma14="http://schemas.microsoft.com/office/mac/drawingml/2011/main" xmlns:lc="http://schemas.openxmlformats.org/drawingml/2006/lockedCanvas" val="1"/>
            </a:ext>
          </a:extLst>
        </p:spPr>
        <p:txBody>
          <a:bodyPr wrap="square" lIns="45719" tIns="45719" rIns="45719" bIns="45719" numCol="1" anchor="t">
            <a:noAutofit/>
          </a:bodyPr>
          <a:lstStyle/>
          <a:p>
            <a:r>
              <a:rPr lang="en-US" sz="1200" b="1">
                <a:uFill>
                  <a:solidFill>
                    <a:srgbClr val="000000"/>
                  </a:solidFill>
                </a:uFill>
                <a:latin typeface="MingLiU" panose="02020509000000000000" pitchFamily="49" charset="-120"/>
                <a:ea typeface="Arial Unicode MS" panose="020B0604020202020204" pitchFamily="34" charset="-128"/>
                <a:cs typeface="MingLiU" panose="02020509000000000000" pitchFamily="49" charset="-120"/>
              </a:rPr>
              <a:t>The “Orders”&amp; “Contain” table in the database will be affected</a:t>
            </a:r>
            <a:r>
              <a:rPr lang="en-US" sz="1200" b="1">
                <a:ln>
                  <a:noFill/>
                </a:ln>
                <a:solidFill>
                  <a:srgbClr val="000000"/>
                </a:solidFill>
                <a:effectLst/>
                <a:uFill>
                  <a:solidFill>
                    <a:srgbClr val="000000"/>
                  </a:solidFill>
                </a:uFill>
                <a:latin typeface="MingLiU" panose="02020509000000000000" pitchFamily="49" charset="-120"/>
                <a:ea typeface="Arial Unicode MS" panose="020B0604020202020204" pitchFamily="34" charset="-128"/>
                <a:cs typeface="MingLiU" panose="02020509000000000000" pitchFamily="49" charset="-120"/>
              </a:rPr>
              <a:t>:</a:t>
            </a:r>
            <a:endParaRPr lang="en-SA" sz="1200" b="1">
              <a:ln>
                <a:noFill/>
              </a:ln>
              <a:solidFill>
                <a:srgbClr val="000000"/>
              </a:solidFill>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p:txBody>
      </p:sp>
      <p:pic>
        <p:nvPicPr>
          <p:cNvPr id="6" name="Picture 5" descr="Graphical user interface, text, application&#10;&#10;Description automatically generated">
            <a:extLst>
              <a:ext uri="{FF2B5EF4-FFF2-40B4-BE49-F238E27FC236}">
                <a16:creationId xmlns:a16="http://schemas.microsoft.com/office/drawing/2014/main" id="{D0F092F3-F50D-824B-408B-EF32C104B683}"/>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bwMode="auto">
          <a:xfrm>
            <a:off x="4276692" y="3896885"/>
            <a:ext cx="1554480" cy="1085215"/>
          </a:xfrm>
          <a:prstGeom prst="rect">
            <a:avLst/>
          </a:prstGeom>
          <a:ln>
            <a:solidFill>
              <a:schemeClr val="tx2">
                <a:lumMod val="75000"/>
              </a:schemeClr>
            </a:solidFill>
          </a:ln>
          <a:extLst>
            <a:ext uri="{53640926-AAD7-44D8-BBD7-CCE9431645EC}">
              <a14:shadowObscured xmlns:a14="http://schemas.microsoft.com/office/drawing/2010/main"/>
            </a:ext>
          </a:extLst>
        </p:spPr>
      </p:pic>
      <p:pic>
        <p:nvPicPr>
          <p:cNvPr id="7" name="Picture 6" descr="A screenshot of a computer&#10;&#10;Description automatically generated">
            <a:extLst>
              <a:ext uri="{FF2B5EF4-FFF2-40B4-BE49-F238E27FC236}">
                <a16:creationId xmlns:a16="http://schemas.microsoft.com/office/drawing/2014/main" id="{1E3C2B7B-908B-6743-F109-B8DCE3050C3D}"/>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bwMode="auto">
          <a:xfrm>
            <a:off x="6101058" y="3500888"/>
            <a:ext cx="1346835" cy="1473200"/>
          </a:xfrm>
          <a:prstGeom prst="rect">
            <a:avLst/>
          </a:prstGeom>
          <a:ln>
            <a:solidFill>
              <a:schemeClr val="tx2">
                <a:lumMod val="75000"/>
              </a:schemeClr>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58987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3" name="officeArt object" descr="Text Box 72">
            <a:extLst>
              <a:ext uri="{FF2B5EF4-FFF2-40B4-BE49-F238E27FC236}">
                <a16:creationId xmlns:a16="http://schemas.microsoft.com/office/drawing/2014/main" id="{A8B675C7-7A4E-0EE6-B38C-A4765C18CBA7}"/>
              </a:ext>
            </a:extLst>
          </p:cNvPr>
          <p:cNvSpPr txBox="1"/>
          <p:nvPr/>
        </p:nvSpPr>
        <p:spPr>
          <a:xfrm>
            <a:off x="1389966" y="852442"/>
            <a:ext cx="2513691" cy="327025"/>
          </a:xfrm>
          <a:prstGeom prst="rect">
            <a:avLst/>
          </a:prstGeom>
          <a:noFill/>
          <a:ln w="6350" cap="flat">
            <a:solidFill>
              <a:srgbClr val="000000"/>
            </a:solidFill>
            <a:prstDash val="dash"/>
            <a:round/>
          </a:ln>
          <a:effectLst/>
        </p:spPr>
        <p:txBody>
          <a:bodyPr wrap="square" lIns="45719" tIns="45719" rIns="45719" bIns="45719" numCol="1" anchor="t">
            <a:noAutofit/>
          </a:bodyPr>
          <a:lstStyle/>
          <a:p>
            <a:r>
              <a:rPr lang="en-US" sz="1200">
                <a:ln>
                  <a:noFill/>
                </a:ln>
                <a:solidFill>
                  <a:srgbClr val="000000"/>
                </a:solidFill>
                <a:effectLst/>
                <a:uFill>
                  <a:solidFill>
                    <a:srgbClr val="000000"/>
                  </a:solidFill>
                </a:uFill>
                <a:latin typeface="MingLiU" panose="02020509000000000000" pitchFamily="49" charset="-120"/>
                <a:ea typeface="Arial Unicode MS" panose="020B0604020202020204" pitchFamily="34" charset="-128"/>
                <a:cs typeface="MingLiU" panose="02020509000000000000" pitchFamily="49" charset="-120"/>
              </a:rPr>
              <a:t>After selecting ”Cart</a:t>
            </a:r>
            <a:r>
              <a:rPr lang="en-US" sz="1200">
                <a:uFill>
                  <a:solidFill>
                    <a:srgbClr val="000000"/>
                  </a:solidFill>
                </a:uFill>
                <a:latin typeface="MingLiU" panose="02020509000000000000" pitchFamily="49" charset="-120"/>
                <a:ea typeface="Arial Unicode MS" panose="020B0604020202020204" pitchFamily="34" charset="-128"/>
                <a:cs typeface="MingLiU" panose="02020509000000000000" pitchFamily="49" charset="-120"/>
              </a:rPr>
              <a:t>”</a:t>
            </a:r>
            <a:r>
              <a:rPr lang="en-US" sz="1200">
                <a:ln>
                  <a:noFill/>
                </a:ln>
                <a:solidFill>
                  <a:srgbClr val="000000"/>
                </a:solidFill>
                <a:effectLst/>
                <a:uFill>
                  <a:solidFill>
                    <a:srgbClr val="000000"/>
                  </a:solidFill>
                </a:uFill>
                <a:latin typeface="MingLiU" panose="02020509000000000000" pitchFamily="49" charset="-120"/>
                <a:ea typeface="Arial Unicode MS" panose="020B0604020202020204" pitchFamily="34" charset="-128"/>
                <a:cs typeface="MingLiU" panose="02020509000000000000" pitchFamily="49" charset="-120"/>
              </a:rPr>
              <a:t>:</a:t>
            </a:r>
            <a:endParaRPr lang="en-SA" sz="1200">
              <a:ln>
                <a:noFill/>
              </a:ln>
              <a:solidFill>
                <a:srgbClr val="000000"/>
              </a:solidFill>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5" name="officeArt object" descr="Text Box 108">
            <a:extLst>
              <a:ext uri="{FF2B5EF4-FFF2-40B4-BE49-F238E27FC236}">
                <a16:creationId xmlns:a16="http://schemas.microsoft.com/office/drawing/2014/main" id="{850E431A-B6EE-6675-6059-1CA60EE8707A}"/>
              </a:ext>
            </a:extLst>
          </p:cNvPr>
          <p:cNvSpPr txBox="1"/>
          <p:nvPr/>
        </p:nvSpPr>
        <p:spPr>
          <a:xfrm>
            <a:off x="174653" y="3695434"/>
            <a:ext cx="4657803" cy="595624"/>
          </a:xfrm>
          <a:prstGeom prst="rect">
            <a:avLst/>
          </a:prstGeom>
          <a:noFill/>
          <a:ln w="6350" cap="flat">
            <a:noFill/>
            <a:prstDash val="solid"/>
            <a:round/>
          </a:ln>
          <a:effectLst/>
          <a:extLst>
            <a:ext uri="{C572A759-6A51-4108-AA02-DFA0A04FC94B}">
              <ma14:wrappingTextBoxFlag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el="http://schemas.microsoft.com/office/2019/extlst"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sdtdh="http://schemas.microsoft.com/office/word/2020/wordml/sdtdatahash"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 xmlns:w="http://schemas.openxmlformats.org/wordprocessingml/2006/main" xmlns:w10="urn:schemas-microsoft-com:office:word" xmlns:v="urn:schemas-microsoft-com:vml" xmlns:o="urn:schemas-microsoft-com:office:office" xmlns:ma14="http://schemas.microsoft.com/office/mac/drawingml/2011/main" xmlns:lc="http://schemas.openxmlformats.org/drawingml/2006/lockedCanvas" val="1"/>
            </a:ext>
          </a:extLst>
        </p:spPr>
        <p:txBody>
          <a:bodyPr wrap="square" lIns="45719" tIns="45719" rIns="45719" bIns="45719" numCol="1" anchor="t">
            <a:noAutofit/>
          </a:bodyPr>
          <a:lstStyle/>
          <a:p>
            <a:r>
              <a:rPr lang="en-US" sz="1200" b="1">
                <a:uFill>
                  <a:solidFill>
                    <a:srgbClr val="000000"/>
                  </a:solidFill>
                </a:uFill>
                <a:latin typeface="MingLiU" panose="02020509000000000000" pitchFamily="49" charset="-120"/>
                <a:ea typeface="Arial Unicode MS" panose="020B0604020202020204" pitchFamily="34" charset="-128"/>
                <a:cs typeface="MingLiU" panose="02020509000000000000" pitchFamily="49" charset="-120"/>
              </a:rPr>
              <a:t>After clicking choosing the payment method &amp; clicking pay button, The changes will be reflected </a:t>
            </a:r>
            <a:r>
              <a:rPr lang="en-US" sz="1200" b="1" err="1">
                <a:uFill>
                  <a:solidFill>
                    <a:srgbClr val="000000"/>
                  </a:solidFill>
                </a:uFill>
                <a:latin typeface="MingLiU" panose="02020509000000000000" pitchFamily="49" charset="-120"/>
                <a:ea typeface="Arial Unicode MS" panose="020B0604020202020204" pitchFamily="34" charset="-128"/>
                <a:cs typeface="MingLiU" panose="02020509000000000000" pitchFamily="49" charset="-120"/>
              </a:rPr>
              <a:t>in“Payment”table</a:t>
            </a:r>
            <a:r>
              <a:rPr lang="en-US" sz="1200" b="1">
                <a:uFill>
                  <a:solidFill>
                    <a:srgbClr val="000000"/>
                  </a:solidFill>
                </a:uFill>
                <a:latin typeface="MingLiU" panose="02020509000000000000" pitchFamily="49" charset="-120"/>
                <a:ea typeface="Arial Unicode MS" panose="020B0604020202020204" pitchFamily="34" charset="-128"/>
                <a:cs typeface="MingLiU" panose="02020509000000000000" pitchFamily="49" charset="-120"/>
              </a:rPr>
              <a:t> </a:t>
            </a:r>
            <a:r>
              <a:rPr lang="en-US" sz="1200" b="1">
                <a:ln>
                  <a:noFill/>
                </a:ln>
                <a:solidFill>
                  <a:srgbClr val="000000"/>
                </a:solidFill>
                <a:effectLst/>
                <a:uFill>
                  <a:solidFill>
                    <a:srgbClr val="000000"/>
                  </a:solidFill>
                </a:uFill>
                <a:latin typeface="MingLiU" panose="02020509000000000000" pitchFamily="49" charset="-120"/>
                <a:ea typeface="Arial Unicode MS" panose="020B0604020202020204" pitchFamily="34" charset="-128"/>
                <a:cs typeface="MingLiU" panose="02020509000000000000" pitchFamily="49" charset="-120"/>
              </a:rPr>
              <a:t>:</a:t>
            </a:r>
            <a:endParaRPr lang="en-SA" sz="1200" b="1">
              <a:ln>
                <a:noFill/>
              </a:ln>
              <a:solidFill>
                <a:srgbClr val="000000"/>
              </a:solidFill>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p:txBody>
      </p:sp>
      <p:pic>
        <p:nvPicPr>
          <p:cNvPr id="8" name="صورة 23" descr="Graphical user interface, application&#10;&#10;Description automatically generated">
            <a:extLst>
              <a:ext uri="{FF2B5EF4-FFF2-40B4-BE49-F238E27FC236}">
                <a16:creationId xmlns:a16="http://schemas.microsoft.com/office/drawing/2014/main" id="{21155C5B-9AB0-6BA3-E2E3-09D596F272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82271" y="598881"/>
            <a:ext cx="4151753" cy="2594846"/>
          </a:xfrm>
          <a:prstGeom prst="rect">
            <a:avLst/>
          </a:prstGeom>
          <a:ln w="38100" cap="flat">
            <a:solidFill>
              <a:srgbClr val="000000">
                <a:alpha val="25961"/>
              </a:srgbClr>
            </a:solidFill>
            <a:prstDash val="solid"/>
            <a:round/>
          </a:ln>
          <a:effectLst/>
        </p:spPr>
      </p:pic>
      <p:pic>
        <p:nvPicPr>
          <p:cNvPr id="9" name="Picture 8" descr="Graphical user interface, text, application&#10;&#10;Description automatically generated">
            <a:extLst>
              <a:ext uri="{FF2B5EF4-FFF2-40B4-BE49-F238E27FC236}">
                <a16:creationId xmlns:a16="http://schemas.microsoft.com/office/drawing/2014/main" id="{44A571B6-0019-0027-88A4-CEC40D4974FC}"/>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bwMode="auto">
          <a:xfrm>
            <a:off x="4991735" y="3695434"/>
            <a:ext cx="3641090" cy="1007110"/>
          </a:xfrm>
          <a:prstGeom prst="rect">
            <a:avLst/>
          </a:prstGeom>
          <a:ln>
            <a:solidFill>
              <a:schemeClr val="tx2">
                <a:lumMod val="75000"/>
              </a:schemeClr>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08403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2" name="officeArt object" descr="Text Box 72">
            <a:extLst>
              <a:ext uri="{FF2B5EF4-FFF2-40B4-BE49-F238E27FC236}">
                <a16:creationId xmlns:a16="http://schemas.microsoft.com/office/drawing/2014/main" id="{B4646139-8321-A664-CC86-14AB9CA6BF4C}"/>
              </a:ext>
            </a:extLst>
          </p:cNvPr>
          <p:cNvSpPr txBox="1"/>
          <p:nvPr/>
        </p:nvSpPr>
        <p:spPr>
          <a:xfrm>
            <a:off x="1398167" y="779381"/>
            <a:ext cx="2845588" cy="327025"/>
          </a:xfrm>
          <a:prstGeom prst="rect">
            <a:avLst/>
          </a:prstGeom>
          <a:noFill/>
          <a:ln w="6350" cap="flat">
            <a:solidFill>
              <a:srgbClr val="000000"/>
            </a:solidFill>
            <a:prstDash val="dash"/>
            <a:round/>
          </a:ln>
          <a:effectLst/>
        </p:spPr>
        <p:txBody>
          <a:bodyPr wrap="square" lIns="45719" tIns="45719" rIns="45719" bIns="45719" numCol="1" anchor="t">
            <a:noAutofit/>
          </a:bodyPr>
          <a:lstStyle/>
          <a:p>
            <a:r>
              <a:rPr lang="en-US" sz="1200">
                <a:ln>
                  <a:noFill/>
                </a:ln>
                <a:solidFill>
                  <a:srgbClr val="000000"/>
                </a:solidFill>
                <a:effectLst/>
                <a:uFill>
                  <a:solidFill>
                    <a:srgbClr val="000000"/>
                  </a:solidFill>
                </a:uFill>
                <a:latin typeface="MingLiU" panose="02020509000000000000" pitchFamily="49" charset="-120"/>
                <a:ea typeface="Arial Unicode MS" panose="020B0604020202020204" pitchFamily="34" charset="-128"/>
                <a:cs typeface="MingLiU" panose="02020509000000000000" pitchFamily="49" charset="-120"/>
              </a:rPr>
              <a:t>After clicking “make your pizza”:</a:t>
            </a:r>
            <a:endParaRPr lang="en-SA" sz="1200">
              <a:ln>
                <a:noFill/>
              </a:ln>
              <a:solidFill>
                <a:srgbClr val="000000"/>
              </a:solidFill>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p:txBody>
      </p:sp>
      <p:pic>
        <p:nvPicPr>
          <p:cNvPr id="4" name="Picture 3" descr="Graphical user interface&#10;&#10;Description automatically generated">
            <a:extLst>
              <a:ext uri="{FF2B5EF4-FFF2-40B4-BE49-F238E27FC236}">
                <a16:creationId xmlns:a16="http://schemas.microsoft.com/office/drawing/2014/main" id="{00B901CB-D3F1-F222-7038-9CC8A1D360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2848" y="1399483"/>
            <a:ext cx="2686358" cy="1908348"/>
          </a:xfrm>
          <a:prstGeom prst="rect">
            <a:avLst/>
          </a:prstGeom>
          <a:ln w="38100" cap="flat" cmpd="sng" algn="ctr">
            <a:solidFill>
              <a:srgbClr val="000000">
                <a:alpha val="25961"/>
              </a:srgb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p:spPr>
      </p:pic>
      <p:pic>
        <p:nvPicPr>
          <p:cNvPr id="5" name="Picture 4" descr="Graphical user interface, application, PowerPoint&#10;&#10;Description automatically generated">
            <a:extLst>
              <a:ext uri="{FF2B5EF4-FFF2-40B4-BE49-F238E27FC236}">
                <a16:creationId xmlns:a16="http://schemas.microsoft.com/office/drawing/2014/main" id="{46590C50-205E-F534-011E-AAE2514F12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79331" y="1382445"/>
            <a:ext cx="2676250" cy="1925386"/>
          </a:xfrm>
          <a:prstGeom prst="rect">
            <a:avLst/>
          </a:prstGeom>
          <a:ln w="38100" cap="flat" cmpd="sng" algn="ctr">
            <a:solidFill>
              <a:srgbClr val="000000">
                <a:alpha val="25961"/>
              </a:srgb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p:spPr>
      </p:pic>
      <p:pic>
        <p:nvPicPr>
          <p:cNvPr id="6" name="Picture 5" descr="Graphical user interface&#10;&#10;Description automatically generated">
            <a:extLst>
              <a:ext uri="{FF2B5EF4-FFF2-40B4-BE49-F238E27FC236}">
                <a16:creationId xmlns:a16="http://schemas.microsoft.com/office/drawing/2014/main" id="{B9679962-19FA-D121-E8E1-CED5794630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17981" y="2571750"/>
            <a:ext cx="2686358" cy="1925386"/>
          </a:xfrm>
          <a:prstGeom prst="rect">
            <a:avLst/>
          </a:prstGeom>
          <a:ln w="38100" cap="flat" cmpd="sng" algn="ctr">
            <a:solidFill>
              <a:srgbClr val="000000">
                <a:alpha val="25961"/>
              </a:srgb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p:spPr>
      </p:pic>
    </p:spTree>
    <p:extLst>
      <p:ext uri="{BB962C8B-B14F-4D97-AF65-F5344CB8AC3E}">
        <p14:creationId xmlns:p14="http://schemas.microsoft.com/office/powerpoint/2010/main" val="1606765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2" name="officeArt object" descr="Text Box 72">
            <a:extLst>
              <a:ext uri="{FF2B5EF4-FFF2-40B4-BE49-F238E27FC236}">
                <a16:creationId xmlns:a16="http://schemas.microsoft.com/office/drawing/2014/main" id="{B4646139-8321-A664-CC86-14AB9CA6BF4C}"/>
              </a:ext>
            </a:extLst>
          </p:cNvPr>
          <p:cNvSpPr txBox="1"/>
          <p:nvPr/>
        </p:nvSpPr>
        <p:spPr>
          <a:xfrm>
            <a:off x="679844" y="892619"/>
            <a:ext cx="6027420" cy="327025"/>
          </a:xfrm>
          <a:prstGeom prst="rect">
            <a:avLst/>
          </a:prstGeom>
          <a:noFill/>
          <a:ln w="6350" cap="flat">
            <a:solidFill>
              <a:srgbClr val="000000"/>
            </a:solidFill>
            <a:prstDash val="dash"/>
            <a:round/>
          </a:ln>
          <a:effectLst/>
        </p:spPr>
        <p:txBody>
          <a:bodyPr wrap="square" lIns="45719" tIns="45719" rIns="45719" bIns="45719" numCol="1" anchor="t">
            <a:noAutofit/>
          </a:bodyPr>
          <a:lstStyle/>
          <a:p>
            <a:r>
              <a:rPr lang="en-US" sz="1200" dirty="0">
                <a:ln>
                  <a:noFill/>
                </a:ln>
                <a:solidFill>
                  <a:srgbClr val="000000"/>
                </a:solidFill>
                <a:effectLst/>
                <a:uFill>
                  <a:solidFill>
                    <a:srgbClr val="000000"/>
                  </a:solidFill>
                </a:uFill>
                <a:latin typeface="MingLiU" panose="02020509000000000000" pitchFamily="49" charset="-120"/>
                <a:ea typeface="Arial Unicode MS" panose="020B0604020202020204" pitchFamily="34" charset="-128"/>
                <a:cs typeface="MingLiU" panose="02020509000000000000" pitchFamily="49" charset="-120"/>
              </a:rPr>
              <a:t>To view your pizza summary and submit other requests, and view the receipt:</a:t>
            </a:r>
            <a:endParaRPr lang="en-SA" sz="1200" dirty="0">
              <a:ln>
                <a:noFill/>
              </a:ln>
              <a:solidFill>
                <a:srgbClr val="000000"/>
              </a:solidFill>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p:txBody>
      </p:sp>
      <p:pic>
        <p:nvPicPr>
          <p:cNvPr id="7" name="Picture 6" descr="Graphical user interface&#10;&#10;Description automatically generated">
            <a:extLst>
              <a:ext uri="{FF2B5EF4-FFF2-40B4-BE49-F238E27FC236}">
                <a16:creationId xmlns:a16="http://schemas.microsoft.com/office/drawing/2014/main" id="{3EA1A8E5-A7AE-13B0-D527-827A42BCB0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7972" y="1367028"/>
            <a:ext cx="3825240" cy="2720340"/>
          </a:xfrm>
          <a:prstGeom prst="rect">
            <a:avLst/>
          </a:prstGeom>
          <a:ln w="38100" cap="flat" cmpd="sng" algn="ctr">
            <a:solidFill>
              <a:srgbClr val="000000">
                <a:alpha val="25961"/>
              </a:srgb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p:spPr>
      </p:pic>
      <p:pic>
        <p:nvPicPr>
          <p:cNvPr id="8" name="Picture 7" descr="Graphical user interface, text, application&#10;&#10;Description automatically generated">
            <a:extLst>
              <a:ext uri="{FF2B5EF4-FFF2-40B4-BE49-F238E27FC236}">
                <a16:creationId xmlns:a16="http://schemas.microsoft.com/office/drawing/2014/main" id="{AFB0A938-DED8-5728-36DC-C86B456830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80790" y="1367028"/>
            <a:ext cx="3852949" cy="2754122"/>
          </a:xfrm>
          <a:prstGeom prst="rect">
            <a:avLst/>
          </a:prstGeom>
          <a:ln w="38100" cap="flat" cmpd="sng" algn="ctr">
            <a:solidFill>
              <a:srgbClr val="000000">
                <a:alpha val="25961"/>
              </a:srgb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p:spPr>
      </p:pic>
      <p:sp>
        <p:nvSpPr>
          <p:cNvPr id="9" name="officeArt object" descr="Text Box 108">
            <a:extLst>
              <a:ext uri="{FF2B5EF4-FFF2-40B4-BE49-F238E27FC236}">
                <a16:creationId xmlns:a16="http://schemas.microsoft.com/office/drawing/2014/main" id="{BFE55EA4-28D0-63BF-0A99-5DE28DCF17EF}"/>
              </a:ext>
            </a:extLst>
          </p:cNvPr>
          <p:cNvSpPr txBox="1"/>
          <p:nvPr/>
        </p:nvSpPr>
        <p:spPr>
          <a:xfrm>
            <a:off x="4486197" y="4239646"/>
            <a:ext cx="4657803" cy="595624"/>
          </a:xfrm>
          <a:prstGeom prst="rect">
            <a:avLst/>
          </a:prstGeom>
          <a:noFill/>
          <a:ln w="6350" cap="flat">
            <a:noFill/>
            <a:prstDash val="solid"/>
            <a:round/>
          </a:ln>
          <a:effectLst/>
          <a:extLst>
            <a:ext uri="{C572A759-6A51-4108-AA02-DFA0A04FC94B}">
              <ma14:wrappingTextBoxFlag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el="http://schemas.microsoft.com/office/2019/extlst"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sdtdh="http://schemas.microsoft.com/office/word/2020/wordml/sdtdatahash"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 xmlns:w="http://schemas.openxmlformats.org/wordprocessingml/2006/main" xmlns:w10="urn:schemas-microsoft-com:office:word" xmlns:v="urn:schemas-microsoft-com:vml" xmlns:o="urn:schemas-microsoft-com:office:office" xmlns:ma14="http://schemas.microsoft.com/office/mac/drawingml/2011/main" xmlns:lc="http://schemas.openxmlformats.org/drawingml/2006/lockedCanvas" val="1"/>
            </a:ext>
          </a:extLst>
        </p:spPr>
        <p:txBody>
          <a:bodyPr wrap="square" lIns="45719" tIns="45719" rIns="45719" bIns="45719" numCol="1" anchor="t">
            <a:noAutofit/>
          </a:bodyPr>
          <a:lstStyle/>
          <a:p>
            <a:r>
              <a:rPr lang="en-US" sz="1200" b="1" dirty="0">
                <a:uFill>
                  <a:solidFill>
                    <a:srgbClr val="000000"/>
                  </a:solidFill>
                </a:uFill>
                <a:latin typeface="MingLiU" panose="02020509000000000000" pitchFamily="49" charset="-120"/>
                <a:ea typeface="Arial Unicode MS" panose="020B0604020202020204" pitchFamily="34" charset="-128"/>
                <a:cs typeface="MingLiU" panose="02020509000000000000" pitchFamily="49" charset="-120"/>
              </a:rPr>
              <a:t>After clicking Exit button it will return to order screen </a:t>
            </a:r>
            <a:endParaRPr lang="en-SA" sz="1200" b="1">
              <a:ln>
                <a:noFill/>
              </a:ln>
              <a:solidFill>
                <a:srgbClr val="000000"/>
              </a:solidFill>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095056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3" name="officeArt object" descr="Text Box 72">
            <a:extLst>
              <a:ext uri="{FF2B5EF4-FFF2-40B4-BE49-F238E27FC236}">
                <a16:creationId xmlns:a16="http://schemas.microsoft.com/office/drawing/2014/main" id="{A8B675C7-7A4E-0EE6-B38C-A4765C18CBA7}"/>
              </a:ext>
            </a:extLst>
          </p:cNvPr>
          <p:cNvSpPr txBox="1"/>
          <p:nvPr/>
        </p:nvSpPr>
        <p:spPr>
          <a:xfrm>
            <a:off x="967935" y="1102578"/>
            <a:ext cx="2076716" cy="327025"/>
          </a:xfrm>
          <a:prstGeom prst="rect">
            <a:avLst/>
          </a:prstGeom>
          <a:noFill/>
          <a:ln w="6350" cap="flat">
            <a:solidFill>
              <a:srgbClr val="000000"/>
            </a:solidFill>
            <a:prstDash val="dash"/>
            <a:round/>
          </a:ln>
          <a:effectLst/>
        </p:spPr>
        <p:txBody>
          <a:bodyPr wrap="square" lIns="45719" tIns="45719" rIns="45719" bIns="45719" numCol="1" anchor="t">
            <a:noAutofit/>
          </a:bodyPr>
          <a:lstStyle/>
          <a:p>
            <a:r>
              <a:rPr lang="en-US" sz="1200" dirty="0">
                <a:ln>
                  <a:noFill/>
                </a:ln>
                <a:solidFill>
                  <a:srgbClr val="000000"/>
                </a:solidFill>
                <a:effectLst/>
                <a:uFill>
                  <a:solidFill>
                    <a:srgbClr val="000000"/>
                  </a:solidFill>
                </a:uFill>
                <a:latin typeface="MingLiU" panose="02020509000000000000" pitchFamily="49" charset="-120"/>
                <a:ea typeface="Arial Unicode MS" panose="020B0604020202020204" pitchFamily="34" charset="-128"/>
                <a:cs typeface="MingLiU" panose="02020509000000000000" pitchFamily="49" charset="-120"/>
              </a:rPr>
              <a:t>After selecting ”Cart</a:t>
            </a:r>
            <a:r>
              <a:rPr lang="en-US" sz="1200" dirty="0">
                <a:uFill>
                  <a:solidFill>
                    <a:srgbClr val="000000"/>
                  </a:solidFill>
                </a:uFill>
                <a:latin typeface="MingLiU" panose="02020509000000000000" pitchFamily="49" charset="-120"/>
                <a:ea typeface="Arial Unicode MS" panose="020B0604020202020204" pitchFamily="34" charset="-128"/>
                <a:cs typeface="MingLiU" panose="02020509000000000000" pitchFamily="49" charset="-120"/>
              </a:rPr>
              <a:t>”</a:t>
            </a:r>
            <a:r>
              <a:rPr lang="en-US" sz="1200" dirty="0">
                <a:ln>
                  <a:noFill/>
                </a:ln>
                <a:solidFill>
                  <a:srgbClr val="000000"/>
                </a:solidFill>
                <a:effectLst/>
                <a:uFill>
                  <a:solidFill>
                    <a:srgbClr val="000000"/>
                  </a:solidFill>
                </a:uFill>
                <a:latin typeface="MingLiU" panose="02020509000000000000" pitchFamily="49" charset="-120"/>
                <a:ea typeface="Arial Unicode MS" panose="020B0604020202020204" pitchFamily="34" charset="-128"/>
                <a:cs typeface="MingLiU" panose="02020509000000000000" pitchFamily="49" charset="-120"/>
              </a:rPr>
              <a:t>:</a:t>
            </a:r>
            <a:endParaRPr lang="en-SA" sz="1200">
              <a:ln>
                <a:noFill/>
              </a:ln>
              <a:solidFill>
                <a:srgbClr val="000000"/>
              </a:solidFill>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5" name="officeArt object" descr="Text Box 108">
            <a:extLst>
              <a:ext uri="{FF2B5EF4-FFF2-40B4-BE49-F238E27FC236}">
                <a16:creationId xmlns:a16="http://schemas.microsoft.com/office/drawing/2014/main" id="{850E431A-B6EE-6675-6059-1CA60EE8707A}"/>
              </a:ext>
            </a:extLst>
          </p:cNvPr>
          <p:cNvSpPr txBox="1"/>
          <p:nvPr/>
        </p:nvSpPr>
        <p:spPr>
          <a:xfrm>
            <a:off x="234943" y="3946818"/>
            <a:ext cx="4657803" cy="595624"/>
          </a:xfrm>
          <a:prstGeom prst="rect">
            <a:avLst/>
          </a:prstGeom>
          <a:noFill/>
          <a:ln w="6350" cap="flat">
            <a:noFill/>
            <a:prstDash val="solid"/>
            <a:round/>
          </a:ln>
          <a:effectLst/>
          <a:extLst>
            <a:ext uri="{C572A759-6A51-4108-AA02-DFA0A04FC94B}">
              <ma14:wrappingTextBoxFlag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el="http://schemas.microsoft.com/office/2019/extlst"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sdtdh="http://schemas.microsoft.com/office/word/2020/wordml/sdtdatahash"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 xmlns:w="http://schemas.openxmlformats.org/wordprocessingml/2006/main" xmlns:w10="urn:schemas-microsoft-com:office:word" xmlns:v="urn:schemas-microsoft-com:vml" xmlns:o="urn:schemas-microsoft-com:office:office" xmlns:ma14="http://schemas.microsoft.com/office/mac/drawingml/2011/main" xmlns:lc="http://schemas.openxmlformats.org/drawingml/2006/lockedCanvas" val="1"/>
            </a:ext>
          </a:extLst>
        </p:spPr>
        <p:txBody>
          <a:bodyPr wrap="square" lIns="45719" tIns="45719" rIns="45719" bIns="45719" numCol="1" anchor="t">
            <a:noAutofit/>
          </a:bodyPr>
          <a:lstStyle/>
          <a:p>
            <a:r>
              <a:rPr lang="en-US" sz="1200" b="1" dirty="0">
                <a:uFill>
                  <a:solidFill>
                    <a:srgbClr val="000000"/>
                  </a:solidFill>
                </a:uFill>
                <a:latin typeface="MingLiU" panose="02020509000000000000" pitchFamily="49" charset="-120"/>
                <a:ea typeface="Arial Unicode MS" panose="020B0604020202020204" pitchFamily="34" charset="-128"/>
                <a:cs typeface="MingLiU" panose="02020509000000000000" pitchFamily="49" charset="-120"/>
              </a:rPr>
              <a:t>After clicking choosing the payment method &amp; clicking pay button, The changes will be reflected </a:t>
            </a:r>
            <a:r>
              <a:rPr lang="en-US" sz="1200" b="1" dirty="0" err="1">
                <a:uFill>
                  <a:solidFill>
                    <a:srgbClr val="000000"/>
                  </a:solidFill>
                </a:uFill>
                <a:latin typeface="MingLiU" panose="02020509000000000000" pitchFamily="49" charset="-120"/>
                <a:ea typeface="Arial Unicode MS" panose="020B0604020202020204" pitchFamily="34" charset="-128"/>
                <a:cs typeface="MingLiU" panose="02020509000000000000" pitchFamily="49" charset="-120"/>
              </a:rPr>
              <a:t>in“Payment”table</a:t>
            </a:r>
            <a:r>
              <a:rPr lang="en-US" sz="1200" b="1" dirty="0">
                <a:uFill>
                  <a:solidFill>
                    <a:srgbClr val="000000"/>
                  </a:solidFill>
                </a:uFill>
                <a:latin typeface="MingLiU" panose="02020509000000000000" pitchFamily="49" charset="-120"/>
                <a:ea typeface="Arial Unicode MS" panose="020B0604020202020204" pitchFamily="34" charset="-128"/>
                <a:cs typeface="MingLiU" panose="02020509000000000000" pitchFamily="49" charset="-120"/>
              </a:rPr>
              <a:t> </a:t>
            </a:r>
            <a:r>
              <a:rPr lang="en-US" sz="1200" b="1" dirty="0">
                <a:ln>
                  <a:noFill/>
                </a:ln>
                <a:solidFill>
                  <a:srgbClr val="000000"/>
                </a:solidFill>
                <a:effectLst/>
                <a:uFill>
                  <a:solidFill>
                    <a:srgbClr val="000000"/>
                  </a:solidFill>
                </a:uFill>
                <a:latin typeface="MingLiU" panose="02020509000000000000" pitchFamily="49" charset="-120"/>
                <a:ea typeface="Arial Unicode MS" panose="020B0604020202020204" pitchFamily="34" charset="-128"/>
                <a:cs typeface="MingLiU" panose="02020509000000000000" pitchFamily="49" charset="-120"/>
              </a:rPr>
              <a:t>:</a:t>
            </a:r>
            <a:endParaRPr lang="en-SA" sz="1200" b="1" dirty="0">
              <a:ln>
                <a:noFill/>
              </a:ln>
              <a:solidFill>
                <a:srgbClr val="000000"/>
              </a:solidFill>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p:txBody>
      </p:sp>
      <p:pic>
        <p:nvPicPr>
          <p:cNvPr id="9" name="Picture 8" descr="Graphical user interface, text, application&#10;&#10;Description automatically generated">
            <a:extLst>
              <a:ext uri="{FF2B5EF4-FFF2-40B4-BE49-F238E27FC236}">
                <a16:creationId xmlns:a16="http://schemas.microsoft.com/office/drawing/2014/main" id="{44A571B6-0019-0027-88A4-CEC40D4974FC}"/>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bwMode="auto">
          <a:xfrm>
            <a:off x="4991735" y="3876305"/>
            <a:ext cx="3641090" cy="1007110"/>
          </a:xfrm>
          <a:prstGeom prst="rect">
            <a:avLst/>
          </a:prstGeom>
          <a:ln>
            <a:solidFill>
              <a:schemeClr val="tx2">
                <a:lumMod val="75000"/>
              </a:schemeClr>
            </a:solidFill>
          </a:ln>
          <a:extLst>
            <a:ext uri="{53640926-AAD7-44D8-BBD7-CCE9431645EC}">
              <a14:shadowObscured xmlns:a14="http://schemas.microsoft.com/office/drawing/2010/main"/>
            </a:ext>
          </a:extLst>
        </p:spPr>
      </p:pic>
      <p:pic>
        <p:nvPicPr>
          <p:cNvPr id="6" name="Picture 5" descr="Graphical user interface, application&#10;&#10;Description automatically generated">
            <a:extLst>
              <a:ext uri="{FF2B5EF4-FFF2-40B4-BE49-F238E27FC236}">
                <a16:creationId xmlns:a16="http://schemas.microsoft.com/office/drawing/2014/main" id="{83F25105-1624-593C-EF6F-6FECFBD5E9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88805" y="260085"/>
            <a:ext cx="5172390" cy="3192956"/>
          </a:xfrm>
          <a:prstGeom prst="rect">
            <a:avLst/>
          </a:prstGeom>
        </p:spPr>
      </p:pic>
    </p:spTree>
    <p:extLst>
      <p:ext uri="{BB962C8B-B14F-4D97-AF65-F5344CB8AC3E}">
        <p14:creationId xmlns:p14="http://schemas.microsoft.com/office/powerpoint/2010/main" val="3097228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25"/>
          <p:cNvSpPr txBox="1">
            <a:spLocks noGrp="1"/>
          </p:cNvSpPr>
          <p:nvPr>
            <p:ph type="title"/>
          </p:nvPr>
        </p:nvSpPr>
        <p:spPr>
          <a:xfrm>
            <a:off x="720000" y="579775"/>
            <a:ext cx="77040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ITALIAN RESTAURANT APPLICATION</a:t>
            </a:r>
            <a:endParaRPr/>
          </a:p>
        </p:txBody>
      </p:sp>
      <p:sp>
        <p:nvSpPr>
          <p:cNvPr id="728" name="Google Shape;728;p25"/>
          <p:cNvSpPr txBox="1">
            <a:spLocks noGrp="1"/>
          </p:cNvSpPr>
          <p:nvPr>
            <p:ph type="body" idx="1"/>
          </p:nvPr>
        </p:nvSpPr>
        <p:spPr>
          <a:xfrm>
            <a:off x="720000" y="1152475"/>
            <a:ext cx="7704000" cy="3450900"/>
          </a:xfrm>
          <a:prstGeom prst="rect">
            <a:avLst/>
          </a:prstGeom>
        </p:spPr>
        <p:txBody>
          <a:bodyPr spcFirstLastPara="1" wrap="square" lIns="0" tIns="0" rIns="0" bIns="0" anchor="ctr" anchorCtr="0">
            <a:noAutofit/>
          </a:bodyPr>
          <a:lstStyle/>
          <a:p>
            <a:r>
              <a:rPr lang="en-SA" b="1"/>
              <a:t>Description</a:t>
            </a:r>
            <a:r>
              <a:rPr lang="en-SA"/>
              <a:t>: Our Restaurant system will include an Italian cuisine menu. The restaurant application will provide various services. It will allow the User to browse and select from the menu items from various categories and make new orders. The mangers will have the authority to manage the staff. Also, the employees to receive and control the orders.</a:t>
            </a:r>
          </a:p>
        </p:txBody>
      </p:sp>
      <p:sp>
        <p:nvSpPr>
          <p:cNvPr id="729" name="Google Shape;729;p25"/>
          <p:cNvSpPr/>
          <p:nvPr/>
        </p:nvSpPr>
        <p:spPr>
          <a:xfrm rot="-3144195">
            <a:off x="8858413" y="1441298"/>
            <a:ext cx="417008" cy="415622"/>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3" name="Picture 1" descr="page1image31404848">
            <a:extLst>
              <a:ext uri="{FF2B5EF4-FFF2-40B4-BE49-F238E27FC236}">
                <a16:creationId xmlns:a16="http://schemas.microsoft.com/office/drawing/2014/main" id="{45FFA279-B58B-772E-C114-539E58C2CC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7727" y="3278646"/>
            <a:ext cx="2971800" cy="1803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oogle Shape;635;p24">
            <a:extLst>
              <a:ext uri="{FF2B5EF4-FFF2-40B4-BE49-F238E27FC236}">
                <a16:creationId xmlns:a16="http://schemas.microsoft.com/office/drawing/2014/main" id="{9FEFB2EB-4A7B-5E53-D95D-86950DB45B3B}"/>
              </a:ext>
            </a:extLst>
          </p:cNvPr>
          <p:cNvGrpSpPr/>
          <p:nvPr/>
        </p:nvGrpSpPr>
        <p:grpSpPr>
          <a:xfrm>
            <a:off x="6686066" y="547501"/>
            <a:ext cx="2457934" cy="4048498"/>
            <a:chOff x="6689905" y="486521"/>
            <a:chExt cx="2457934" cy="4048498"/>
          </a:xfrm>
        </p:grpSpPr>
        <p:sp>
          <p:nvSpPr>
            <p:cNvPr id="12" name="Google Shape;636;p24">
              <a:extLst>
                <a:ext uri="{FF2B5EF4-FFF2-40B4-BE49-F238E27FC236}">
                  <a16:creationId xmlns:a16="http://schemas.microsoft.com/office/drawing/2014/main" id="{FE4D4B8B-72AD-7020-DE01-01B83278BAEC}"/>
                </a:ext>
              </a:extLst>
            </p:cNvPr>
            <p:cNvSpPr/>
            <p:nvPr/>
          </p:nvSpPr>
          <p:spPr>
            <a:xfrm>
              <a:off x="7735938" y="646662"/>
              <a:ext cx="1370919" cy="732678"/>
            </a:xfrm>
            <a:custGeom>
              <a:avLst/>
              <a:gdLst/>
              <a:ahLst/>
              <a:cxnLst/>
              <a:rect l="l" t="t" r="r" b="b"/>
              <a:pathLst>
                <a:path w="17629" h="9422" extrusionOk="0">
                  <a:moveTo>
                    <a:pt x="17629" y="1"/>
                  </a:moveTo>
                  <a:cubicBezTo>
                    <a:pt x="10724" y="1"/>
                    <a:pt x="4488" y="2828"/>
                    <a:pt x="1" y="7378"/>
                  </a:cubicBezTo>
                  <a:lnTo>
                    <a:pt x="2035" y="9421"/>
                  </a:lnTo>
                  <a:cubicBezTo>
                    <a:pt x="6005" y="5389"/>
                    <a:pt x="11518" y="2882"/>
                    <a:pt x="17629" y="2882"/>
                  </a:cubicBezTo>
                  <a:lnTo>
                    <a:pt x="17629" y="1"/>
                  </a:lnTo>
                  <a:close/>
                </a:path>
              </a:pathLst>
            </a:custGeom>
            <a:solidFill>
              <a:srgbClr val="F1A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37;p24">
              <a:extLst>
                <a:ext uri="{FF2B5EF4-FFF2-40B4-BE49-F238E27FC236}">
                  <a16:creationId xmlns:a16="http://schemas.microsoft.com/office/drawing/2014/main" id="{22CDCC6F-15C1-4870-5F47-652AA018E21E}"/>
                </a:ext>
              </a:extLst>
            </p:cNvPr>
            <p:cNvSpPr/>
            <p:nvPr/>
          </p:nvSpPr>
          <p:spPr>
            <a:xfrm>
              <a:off x="7693633" y="608480"/>
              <a:ext cx="1451406" cy="808963"/>
            </a:xfrm>
            <a:custGeom>
              <a:avLst/>
              <a:gdLst/>
              <a:ahLst/>
              <a:cxnLst/>
              <a:rect l="l" t="t" r="r" b="b"/>
              <a:pathLst>
                <a:path w="18664" h="10403" extrusionOk="0">
                  <a:moveTo>
                    <a:pt x="17682" y="991"/>
                  </a:moveTo>
                  <a:lnTo>
                    <a:pt x="17682" y="2882"/>
                  </a:lnTo>
                  <a:cubicBezTo>
                    <a:pt x="11991" y="3007"/>
                    <a:pt x="6665" y="5237"/>
                    <a:pt x="2579" y="9216"/>
                  </a:cubicBezTo>
                  <a:lnTo>
                    <a:pt x="1241" y="7878"/>
                  </a:lnTo>
                  <a:cubicBezTo>
                    <a:pt x="5674" y="3542"/>
                    <a:pt x="11482" y="1107"/>
                    <a:pt x="17682" y="991"/>
                  </a:cubicBezTo>
                  <a:close/>
                  <a:moveTo>
                    <a:pt x="18173" y="1"/>
                  </a:moveTo>
                  <a:cubicBezTo>
                    <a:pt x="11357" y="1"/>
                    <a:pt x="4979" y="2677"/>
                    <a:pt x="188" y="7530"/>
                  </a:cubicBezTo>
                  <a:cubicBezTo>
                    <a:pt x="1" y="7718"/>
                    <a:pt x="1" y="8030"/>
                    <a:pt x="197" y="8217"/>
                  </a:cubicBezTo>
                  <a:lnTo>
                    <a:pt x="2231" y="10260"/>
                  </a:lnTo>
                  <a:cubicBezTo>
                    <a:pt x="2320" y="10349"/>
                    <a:pt x="2445" y="10403"/>
                    <a:pt x="2579" y="10403"/>
                  </a:cubicBezTo>
                  <a:cubicBezTo>
                    <a:pt x="2713" y="10403"/>
                    <a:pt x="2838" y="10349"/>
                    <a:pt x="2927" y="10251"/>
                  </a:cubicBezTo>
                  <a:cubicBezTo>
                    <a:pt x="6986" y="6130"/>
                    <a:pt x="12392" y="3864"/>
                    <a:pt x="18173" y="3864"/>
                  </a:cubicBezTo>
                  <a:cubicBezTo>
                    <a:pt x="18440" y="3864"/>
                    <a:pt x="18663" y="3641"/>
                    <a:pt x="18663" y="3373"/>
                  </a:cubicBezTo>
                  <a:lnTo>
                    <a:pt x="18663" y="492"/>
                  </a:lnTo>
                  <a:cubicBezTo>
                    <a:pt x="18663" y="224"/>
                    <a:pt x="18440" y="1"/>
                    <a:pt x="18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38;p24">
              <a:extLst>
                <a:ext uri="{FF2B5EF4-FFF2-40B4-BE49-F238E27FC236}">
                  <a16:creationId xmlns:a16="http://schemas.microsoft.com/office/drawing/2014/main" id="{0B15B800-B88D-D80E-3EBD-9BD7454395B9}"/>
                </a:ext>
              </a:extLst>
            </p:cNvPr>
            <p:cNvSpPr/>
            <p:nvPr/>
          </p:nvSpPr>
          <p:spPr>
            <a:xfrm>
              <a:off x="7894112" y="870695"/>
              <a:ext cx="1212745" cy="1720573"/>
            </a:xfrm>
            <a:custGeom>
              <a:avLst/>
              <a:gdLst/>
              <a:ahLst/>
              <a:cxnLst/>
              <a:rect l="l" t="t" r="r" b="b"/>
              <a:pathLst>
                <a:path w="15595" h="22126" extrusionOk="0">
                  <a:moveTo>
                    <a:pt x="15595" y="1"/>
                  </a:moveTo>
                  <a:cubicBezTo>
                    <a:pt x="9484" y="1"/>
                    <a:pt x="3971" y="2508"/>
                    <a:pt x="1" y="6540"/>
                  </a:cubicBezTo>
                  <a:lnTo>
                    <a:pt x="15595" y="22125"/>
                  </a:lnTo>
                  <a:lnTo>
                    <a:pt x="155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9;p24">
              <a:extLst>
                <a:ext uri="{FF2B5EF4-FFF2-40B4-BE49-F238E27FC236}">
                  <a16:creationId xmlns:a16="http://schemas.microsoft.com/office/drawing/2014/main" id="{2842FC3F-B468-43FA-3A4C-519D1AB438E5}"/>
                </a:ext>
              </a:extLst>
            </p:cNvPr>
            <p:cNvSpPr/>
            <p:nvPr/>
          </p:nvSpPr>
          <p:spPr>
            <a:xfrm>
              <a:off x="7851807" y="832592"/>
              <a:ext cx="1293232" cy="1796780"/>
            </a:xfrm>
            <a:custGeom>
              <a:avLst/>
              <a:gdLst/>
              <a:ahLst/>
              <a:cxnLst/>
              <a:rect l="l" t="t" r="r" b="b"/>
              <a:pathLst>
                <a:path w="16630" h="23106" extrusionOk="0">
                  <a:moveTo>
                    <a:pt x="15648" y="991"/>
                  </a:moveTo>
                  <a:lnTo>
                    <a:pt x="15648" y="21437"/>
                  </a:lnTo>
                  <a:lnTo>
                    <a:pt x="1241" y="7030"/>
                  </a:lnTo>
                  <a:cubicBezTo>
                    <a:pt x="5139" y="3239"/>
                    <a:pt x="10215" y="1107"/>
                    <a:pt x="15648" y="991"/>
                  </a:cubicBezTo>
                  <a:close/>
                  <a:moveTo>
                    <a:pt x="16139" y="0"/>
                  </a:moveTo>
                  <a:cubicBezTo>
                    <a:pt x="10099" y="0"/>
                    <a:pt x="4434" y="2373"/>
                    <a:pt x="197" y="6682"/>
                  </a:cubicBezTo>
                  <a:cubicBezTo>
                    <a:pt x="1" y="6878"/>
                    <a:pt x="10" y="7182"/>
                    <a:pt x="197" y="7378"/>
                  </a:cubicBezTo>
                  <a:lnTo>
                    <a:pt x="15791" y="22963"/>
                  </a:lnTo>
                  <a:cubicBezTo>
                    <a:pt x="15880" y="23061"/>
                    <a:pt x="16005" y="23106"/>
                    <a:pt x="16139" y="23106"/>
                  </a:cubicBezTo>
                  <a:cubicBezTo>
                    <a:pt x="16201" y="23106"/>
                    <a:pt x="16264" y="23097"/>
                    <a:pt x="16326" y="23070"/>
                  </a:cubicBezTo>
                  <a:cubicBezTo>
                    <a:pt x="16505" y="22999"/>
                    <a:pt x="16629" y="22820"/>
                    <a:pt x="16629" y="22615"/>
                  </a:cubicBezTo>
                  <a:lnTo>
                    <a:pt x="16629" y="491"/>
                  </a:lnTo>
                  <a:cubicBezTo>
                    <a:pt x="16629" y="214"/>
                    <a:pt x="16406" y="0"/>
                    <a:pt x="16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40;p24">
              <a:extLst>
                <a:ext uri="{FF2B5EF4-FFF2-40B4-BE49-F238E27FC236}">
                  <a16:creationId xmlns:a16="http://schemas.microsoft.com/office/drawing/2014/main" id="{C288B570-161F-A7E7-E8E1-6AC1206110B2}"/>
                </a:ext>
              </a:extLst>
            </p:cNvPr>
            <p:cNvSpPr/>
            <p:nvPr/>
          </p:nvSpPr>
          <p:spPr>
            <a:xfrm>
              <a:off x="7181629" y="1220393"/>
              <a:ext cx="712561" cy="1370875"/>
            </a:xfrm>
            <a:custGeom>
              <a:avLst/>
              <a:gdLst/>
              <a:ahLst/>
              <a:cxnLst/>
              <a:rect l="l" t="t" r="r" b="b"/>
              <a:pathLst>
                <a:path w="9163" h="17629" extrusionOk="0">
                  <a:moveTo>
                    <a:pt x="7129" y="0"/>
                  </a:moveTo>
                  <a:cubicBezTo>
                    <a:pt x="2722" y="4470"/>
                    <a:pt x="1" y="10607"/>
                    <a:pt x="1" y="17378"/>
                  </a:cubicBezTo>
                  <a:cubicBezTo>
                    <a:pt x="1" y="17467"/>
                    <a:pt x="1" y="17548"/>
                    <a:pt x="1" y="17628"/>
                  </a:cubicBezTo>
                  <a:lnTo>
                    <a:pt x="2882" y="17628"/>
                  </a:lnTo>
                  <a:cubicBezTo>
                    <a:pt x="2882" y="17548"/>
                    <a:pt x="2873" y="17467"/>
                    <a:pt x="2873" y="17378"/>
                  </a:cubicBezTo>
                  <a:cubicBezTo>
                    <a:pt x="2873" y="11401"/>
                    <a:pt x="5273" y="5986"/>
                    <a:pt x="9163" y="2043"/>
                  </a:cubicBezTo>
                  <a:lnTo>
                    <a:pt x="7129" y="0"/>
                  </a:lnTo>
                  <a:close/>
                </a:path>
              </a:pathLst>
            </a:custGeom>
            <a:solidFill>
              <a:srgbClr val="F1A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41;p24">
              <a:extLst>
                <a:ext uri="{FF2B5EF4-FFF2-40B4-BE49-F238E27FC236}">
                  <a16:creationId xmlns:a16="http://schemas.microsoft.com/office/drawing/2014/main" id="{5A3985E1-1718-C058-920D-0C06DBF441ED}"/>
                </a:ext>
              </a:extLst>
            </p:cNvPr>
            <p:cNvSpPr/>
            <p:nvPr/>
          </p:nvSpPr>
          <p:spPr>
            <a:xfrm>
              <a:off x="7143524" y="1182212"/>
              <a:ext cx="792348" cy="1447160"/>
            </a:xfrm>
            <a:custGeom>
              <a:avLst/>
              <a:gdLst/>
              <a:ahLst/>
              <a:cxnLst/>
              <a:rect l="l" t="t" r="r" b="b"/>
              <a:pathLst>
                <a:path w="10189" h="18610" extrusionOk="0">
                  <a:moveTo>
                    <a:pt x="7619" y="1196"/>
                  </a:moveTo>
                  <a:lnTo>
                    <a:pt x="8966" y="2534"/>
                  </a:lnTo>
                  <a:cubicBezTo>
                    <a:pt x="5085" y="6647"/>
                    <a:pt x="2935" y="11981"/>
                    <a:pt x="2873" y="17628"/>
                  </a:cubicBezTo>
                  <a:lnTo>
                    <a:pt x="982" y="17628"/>
                  </a:lnTo>
                  <a:cubicBezTo>
                    <a:pt x="1035" y="11473"/>
                    <a:pt x="3390" y="5665"/>
                    <a:pt x="7619" y="1196"/>
                  </a:cubicBezTo>
                  <a:close/>
                  <a:moveTo>
                    <a:pt x="7610" y="1"/>
                  </a:moveTo>
                  <a:cubicBezTo>
                    <a:pt x="7485" y="1"/>
                    <a:pt x="7360" y="54"/>
                    <a:pt x="7262" y="152"/>
                  </a:cubicBezTo>
                  <a:cubicBezTo>
                    <a:pt x="2578" y="4907"/>
                    <a:pt x="0" y="11196"/>
                    <a:pt x="0" y="17869"/>
                  </a:cubicBezTo>
                  <a:cubicBezTo>
                    <a:pt x="0" y="17923"/>
                    <a:pt x="0" y="17976"/>
                    <a:pt x="0" y="18021"/>
                  </a:cubicBezTo>
                  <a:cubicBezTo>
                    <a:pt x="0" y="18057"/>
                    <a:pt x="0" y="18092"/>
                    <a:pt x="0" y="18128"/>
                  </a:cubicBezTo>
                  <a:cubicBezTo>
                    <a:pt x="9" y="18396"/>
                    <a:pt x="223" y="18610"/>
                    <a:pt x="491" y="18610"/>
                  </a:cubicBezTo>
                  <a:lnTo>
                    <a:pt x="3372" y="18610"/>
                  </a:lnTo>
                  <a:cubicBezTo>
                    <a:pt x="3506" y="18610"/>
                    <a:pt x="3631" y="18565"/>
                    <a:pt x="3720" y="18467"/>
                  </a:cubicBezTo>
                  <a:cubicBezTo>
                    <a:pt x="3818" y="18378"/>
                    <a:pt x="3863" y="18253"/>
                    <a:pt x="3863" y="18119"/>
                  </a:cubicBezTo>
                  <a:cubicBezTo>
                    <a:pt x="3863" y="18074"/>
                    <a:pt x="3863" y="18030"/>
                    <a:pt x="3863" y="17994"/>
                  </a:cubicBezTo>
                  <a:cubicBezTo>
                    <a:pt x="3863" y="17950"/>
                    <a:pt x="3854" y="17914"/>
                    <a:pt x="3854" y="17869"/>
                  </a:cubicBezTo>
                  <a:cubicBezTo>
                    <a:pt x="3854" y="12231"/>
                    <a:pt x="6040" y="6905"/>
                    <a:pt x="10001" y="2873"/>
                  </a:cubicBezTo>
                  <a:cubicBezTo>
                    <a:pt x="10188" y="2686"/>
                    <a:pt x="10188" y="2373"/>
                    <a:pt x="10001" y="2186"/>
                  </a:cubicBezTo>
                  <a:lnTo>
                    <a:pt x="7967" y="143"/>
                  </a:lnTo>
                  <a:cubicBezTo>
                    <a:pt x="7869" y="54"/>
                    <a:pt x="7744" y="1"/>
                    <a:pt x="76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42;p24">
              <a:extLst>
                <a:ext uri="{FF2B5EF4-FFF2-40B4-BE49-F238E27FC236}">
                  <a16:creationId xmlns:a16="http://schemas.microsoft.com/office/drawing/2014/main" id="{742BA900-5454-707C-9908-3C970F715FAD}"/>
                </a:ext>
              </a:extLst>
            </p:cNvPr>
            <p:cNvSpPr/>
            <p:nvPr/>
          </p:nvSpPr>
          <p:spPr>
            <a:xfrm>
              <a:off x="7405047" y="1379262"/>
              <a:ext cx="1701809" cy="1212006"/>
            </a:xfrm>
            <a:custGeom>
              <a:avLst/>
              <a:gdLst/>
              <a:ahLst/>
              <a:cxnLst/>
              <a:rect l="l" t="t" r="r" b="b"/>
              <a:pathLst>
                <a:path w="21884" h="15586" extrusionOk="0">
                  <a:moveTo>
                    <a:pt x="6290" y="0"/>
                  </a:moveTo>
                  <a:cubicBezTo>
                    <a:pt x="2400" y="3943"/>
                    <a:pt x="0" y="9358"/>
                    <a:pt x="0" y="15335"/>
                  </a:cubicBezTo>
                  <a:cubicBezTo>
                    <a:pt x="0" y="15424"/>
                    <a:pt x="9" y="15505"/>
                    <a:pt x="9" y="15585"/>
                  </a:cubicBezTo>
                  <a:lnTo>
                    <a:pt x="21884" y="15585"/>
                  </a:lnTo>
                  <a:lnTo>
                    <a:pt x="62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43;p24">
              <a:extLst>
                <a:ext uri="{FF2B5EF4-FFF2-40B4-BE49-F238E27FC236}">
                  <a16:creationId xmlns:a16="http://schemas.microsoft.com/office/drawing/2014/main" id="{B6A1862B-EAB1-82A2-8B74-4422B6788765}"/>
                </a:ext>
              </a:extLst>
            </p:cNvPr>
            <p:cNvSpPr/>
            <p:nvPr/>
          </p:nvSpPr>
          <p:spPr>
            <a:xfrm>
              <a:off x="7366865" y="1341003"/>
              <a:ext cx="1780974" cy="1288369"/>
            </a:xfrm>
            <a:custGeom>
              <a:avLst/>
              <a:gdLst/>
              <a:ahLst/>
              <a:cxnLst/>
              <a:rect l="l" t="t" r="r" b="b"/>
              <a:pathLst>
                <a:path w="22902" h="16568" extrusionOk="0">
                  <a:moveTo>
                    <a:pt x="6790" y="1188"/>
                  </a:moveTo>
                  <a:lnTo>
                    <a:pt x="21188" y="15586"/>
                  </a:lnTo>
                  <a:lnTo>
                    <a:pt x="991" y="15586"/>
                  </a:lnTo>
                  <a:cubicBezTo>
                    <a:pt x="1045" y="10198"/>
                    <a:pt x="3096" y="5113"/>
                    <a:pt x="6790" y="1188"/>
                  </a:cubicBezTo>
                  <a:close/>
                  <a:moveTo>
                    <a:pt x="6808" y="0"/>
                  </a:moveTo>
                  <a:cubicBezTo>
                    <a:pt x="6799" y="0"/>
                    <a:pt x="6790" y="1"/>
                    <a:pt x="6781" y="1"/>
                  </a:cubicBezTo>
                  <a:cubicBezTo>
                    <a:pt x="6647" y="1"/>
                    <a:pt x="6522" y="55"/>
                    <a:pt x="6433" y="144"/>
                  </a:cubicBezTo>
                  <a:cubicBezTo>
                    <a:pt x="2285" y="4355"/>
                    <a:pt x="1" y="9922"/>
                    <a:pt x="1" y="15827"/>
                  </a:cubicBezTo>
                  <a:cubicBezTo>
                    <a:pt x="1" y="15881"/>
                    <a:pt x="10" y="15934"/>
                    <a:pt x="10" y="15979"/>
                  </a:cubicBezTo>
                  <a:cubicBezTo>
                    <a:pt x="10" y="16015"/>
                    <a:pt x="10" y="16050"/>
                    <a:pt x="10" y="16086"/>
                  </a:cubicBezTo>
                  <a:cubicBezTo>
                    <a:pt x="10" y="16354"/>
                    <a:pt x="233" y="16568"/>
                    <a:pt x="500" y="16568"/>
                  </a:cubicBezTo>
                  <a:lnTo>
                    <a:pt x="22375" y="16568"/>
                  </a:lnTo>
                  <a:cubicBezTo>
                    <a:pt x="22571" y="16568"/>
                    <a:pt x="22749" y="16452"/>
                    <a:pt x="22830" y="16264"/>
                  </a:cubicBezTo>
                  <a:cubicBezTo>
                    <a:pt x="22901" y="16086"/>
                    <a:pt x="22857" y="15872"/>
                    <a:pt x="22723" y="15738"/>
                  </a:cubicBezTo>
                  <a:lnTo>
                    <a:pt x="7129" y="144"/>
                  </a:lnTo>
                  <a:cubicBezTo>
                    <a:pt x="7038" y="53"/>
                    <a:pt x="6924" y="0"/>
                    <a:pt x="68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44;p24">
              <a:extLst>
                <a:ext uri="{FF2B5EF4-FFF2-40B4-BE49-F238E27FC236}">
                  <a16:creationId xmlns:a16="http://schemas.microsoft.com/office/drawing/2014/main" id="{09A9D6A5-9375-F95D-EFD1-617673B0D33D}"/>
                </a:ext>
              </a:extLst>
            </p:cNvPr>
            <p:cNvSpPr/>
            <p:nvPr/>
          </p:nvSpPr>
          <p:spPr>
            <a:xfrm>
              <a:off x="7755379" y="3784378"/>
              <a:ext cx="1351478" cy="712538"/>
            </a:xfrm>
            <a:custGeom>
              <a:avLst/>
              <a:gdLst/>
              <a:ahLst/>
              <a:cxnLst/>
              <a:rect l="l" t="t" r="r" b="b"/>
              <a:pathLst>
                <a:path w="17379" h="9163" extrusionOk="0">
                  <a:moveTo>
                    <a:pt x="2035" y="0"/>
                  </a:moveTo>
                  <a:lnTo>
                    <a:pt x="1" y="2034"/>
                  </a:lnTo>
                  <a:cubicBezTo>
                    <a:pt x="4470" y="6441"/>
                    <a:pt x="10608" y="9162"/>
                    <a:pt x="17379" y="9162"/>
                  </a:cubicBezTo>
                  <a:lnTo>
                    <a:pt x="17379" y="6281"/>
                  </a:lnTo>
                  <a:cubicBezTo>
                    <a:pt x="11402" y="6281"/>
                    <a:pt x="5987" y="3881"/>
                    <a:pt x="2035" y="0"/>
                  </a:cubicBezTo>
                  <a:close/>
                </a:path>
              </a:pathLst>
            </a:custGeom>
            <a:solidFill>
              <a:srgbClr val="F1A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45;p24">
              <a:extLst>
                <a:ext uri="{FF2B5EF4-FFF2-40B4-BE49-F238E27FC236}">
                  <a16:creationId xmlns:a16="http://schemas.microsoft.com/office/drawing/2014/main" id="{9EBF0E47-C1B3-0B53-5347-86ECE0FF0586}"/>
                </a:ext>
              </a:extLst>
            </p:cNvPr>
            <p:cNvSpPr/>
            <p:nvPr/>
          </p:nvSpPr>
          <p:spPr>
            <a:xfrm>
              <a:off x="7717196" y="3746353"/>
              <a:ext cx="1427843" cy="788667"/>
            </a:xfrm>
            <a:custGeom>
              <a:avLst/>
              <a:gdLst/>
              <a:ahLst/>
              <a:cxnLst/>
              <a:rect l="l" t="t" r="r" b="b"/>
              <a:pathLst>
                <a:path w="18361" h="10142" extrusionOk="0">
                  <a:moveTo>
                    <a:pt x="2535" y="1176"/>
                  </a:moveTo>
                  <a:cubicBezTo>
                    <a:pt x="6585" y="4994"/>
                    <a:pt x="11821" y="7135"/>
                    <a:pt x="17379" y="7260"/>
                  </a:cubicBezTo>
                  <a:lnTo>
                    <a:pt x="17379" y="9160"/>
                  </a:lnTo>
                  <a:cubicBezTo>
                    <a:pt x="11313" y="9035"/>
                    <a:pt x="5594" y="6689"/>
                    <a:pt x="1187" y="2523"/>
                  </a:cubicBezTo>
                  <a:lnTo>
                    <a:pt x="2535" y="1176"/>
                  </a:lnTo>
                  <a:close/>
                  <a:moveTo>
                    <a:pt x="2526" y="1"/>
                  </a:moveTo>
                  <a:cubicBezTo>
                    <a:pt x="2401" y="1"/>
                    <a:pt x="2276" y="48"/>
                    <a:pt x="2178" y="141"/>
                  </a:cubicBezTo>
                  <a:lnTo>
                    <a:pt x="144" y="2175"/>
                  </a:lnTo>
                  <a:cubicBezTo>
                    <a:pt x="54" y="2273"/>
                    <a:pt x="1" y="2398"/>
                    <a:pt x="1" y="2523"/>
                  </a:cubicBezTo>
                  <a:cubicBezTo>
                    <a:pt x="1" y="2657"/>
                    <a:pt x="54" y="2782"/>
                    <a:pt x="144" y="2871"/>
                  </a:cubicBezTo>
                  <a:cubicBezTo>
                    <a:pt x="4899" y="7564"/>
                    <a:pt x="11197" y="10142"/>
                    <a:pt x="17870" y="10142"/>
                  </a:cubicBezTo>
                  <a:cubicBezTo>
                    <a:pt x="18137" y="10142"/>
                    <a:pt x="18360" y="9928"/>
                    <a:pt x="18360" y="9651"/>
                  </a:cubicBezTo>
                  <a:lnTo>
                    <a:pt x="18360" y="6770"/>
                  </a:lnTo>
                  <a:cubicBezTo>
                    <a:pt x="18360" y="6502"/>
                    <a:pt x="18137" y="6279"/>
                    <a:pt x="17870" y="6279"/>
                  </a:cubicBezTo>
                  <a:cubicBezTo>
                    <a:pt x="12223" y="6279"/>
                    <a:pt x="6897" y="4102"/>
                    <a:pt x="2874" y="141"/>
                  </a:cubicBezTo>
                  <a:cubicBezTo>
                    <a:pt x="2775" y="48"/>
                    <a:pt x="2650" y="1"/>
                    <a:pt x="2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46;p24">
              <a:extLst>
                <a:ext uri="{FF2B5EF4-FFF2-40B4-BE49-F238E27FC236}">
                  <a16:creationId xmlns:a16="http://schemas.microsoft.com/office/drawing/2014/main" id="{BA2A2185-7F07-FF11-BA4E-B9D7B71D4227}"/>
                </a:ext>
              </a:extLst>
            </p:cNvPr>
            <p:cNvSpPr/>
            <p:nvPr/>
          </p:nvSpPr>
          <p:spPr>
            <a:xfrm>
              <a:off x="7913553" y="2591191"/>
              <a:ext cx="1193304" cy="1681614"/>
            </a:xfrm>
            <a:custGeom>
              <a:avLst/>
              <a:gdLst/>
              <a:ahLst/>
              <a:cxnLst/>
              <a:rect l="l" t="t" r="r" b="b"/>
              <a:pathLst>
                <a:path w="15345" h="21625" extrusionOk="0">
                  <a:moveTo>
                    <a:pt x="15345" y="0"/>
                  </a:moveTo>
                  <a:lnTo>
                    <a:pt x="1" y="15344"/>
                  </a:lnTo>
                  <a:cubicBezTo>
                    <a:pt x="3953" y="19225"/>
                    <a:pt x="9368" y="21625"/>
                    <a:pt x="15345" y="21625"/>
                  </a:cubicBezTo>
                  <a:lnTo>
                    <a:pt x="153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47;p24">
              <a:extLst>
                <a:ext uri="{FF2B5EF4-FFF2-40B4-BE49-F238E27FC236}">
                  <a16:creationId xmlns:a16="http://schemas.microsoft.com/office/drawing/2014/main" id="{A4127330-74E4-5D3C-40DE-6BE87D664289}"/>
                </a:ext>
              </a:extLst>
            </p:cNvPr>
            <p:cNvSpPr/>
            <p:nvPr/>
          </p:nvSpPr>
          <p:spPr>
            <a:xfrm>
              <a:off x="7875370" y="2553398"/>
              <a:ext cx="1269669" cy="1757588"/>
            </a:xfrm>
            <a:custGeom>
              <a:avLst/>
              <a:gdLst/>
              <a:ahLst/>
              <a:cxnLst/>
              <a:rect l="l" t="t" r="r" b="b"/>
              <a:pathLst>
                <a:path w="16327" h="22602" extrusionOk="0">
                  <a:moveTo>
                    <a:pt x="15345" y="1673"/>
                  </a:moveTo>
                  <a:lnTo>
                    <a:pt x="15345" y="21620"/>
                  </a:lnTo>
                  <a:cubicBezTo>
                    <a:pt x="10046" y="21495"/>
                    <a:pt x="5059" y="19452"/>
                    <a:pt x="1196" y="15821"/>
                  </a:cubicBezTo>
                  <a:lnTo>
                    <a:pt x="15345" y="1673"/>
                  </a:lnTo>
                  <a:close/>
                  <a:moveTo>
                    <a:pt x="15831" y="0"/>
                  </a:moveTo>
                  <a:cubicBezTo>
                    <a:pt x="15702" y="0"/>
                    <a:pt x="15577" y="52"/>
                    <a:pt x="15488" y="147"/>
                  </a:cubicBezTo>
                  <a:lnTo>
                    <a:pt x="144" y="15482"/>
                  </a:lnTo>
                  <a:cubicBezTo>
                    <a:pt x="54" y="15571"/>
                    <a:pt x="1" y="15705"/>
                    <a:pt x="1" y="15830"/>
                  </a:cubicBezTo>
                  <a:cubicBezTo>
                    <a:pt x="1" y="15964"/>
                    <a:pt x="54" y="16089"/>
                    <a:pt x="153" y="16178"/>
                  </a:cubicBezTo>
                  <a:cubicBezTo>
                    <a:pt x="4363" y="20326"/>
                    <a:pt x="9930" y="22601"/>
                    <a:pt x="15836" y="22601"/>
                  </a:cubicBezTo>
                  <a:cubicBezTo>
                    <a:pt x="16103" y="22601"/>
                    <a:pt x="16326" y="22387"/>
                    <a:pt x="16326" y="22111"/>
                  </a:cubicBezTo>
                  <a:lnTo>
                    <a:pt x="16326" y="486"/>
                  </a:lnTo>
                  <a:cubicBezTo>
                    <a:pt x="16326" y="290"/>
                    <a:pt x="16202" y="111"/>
                    <a:pt x="16023" y="40"/>
                  </a:cubicBezTo>
                  <a:cubicBezTo>
                    <a:pt x="15961" y="13"/>
                    <a:pt x="15895" y="0"/>
                    <a:pt x="158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48;p24">
              <a:extLst>
                <a:ext uri="{FF2B5EF4-FFF2-40B4-BE49-F238E27FC236}">
                  <a16:creationId xmlns:a16="http://schemas.microsoft.com/office/drawing/2014/main" id="{8F624443-3D8B-57FE-6301-AA2D0595A4E1}"/>
                </a:ext>
              </a:extLst>
            </p:cNvPr>
            <p:cNvSpPr/>
            <p:nvPr/>
          </p:nvSpPr>
          <p:spPr>
            <a:xfrm>
              <a:off x="7181629" y="2591191"/>
              <a:ext cx="732002" cy="1351434"/>
            </a:xfrm>
            <a:custGeom>
              <a:avLst/>
              <a:gdLst/>
              <a:ahLst/>
              <a:cxnLst/>
              <a:rect l="l" t="t" r="r" b="b"/>
              <a:pathLst>
                <a:path w="9413" h="17379" extrusionOk="0">
                  <a:moveTo>
                    <a:pt x="1" y="0"/>
                  </a:moveTo>
                  <a:cubicBezTo>
                    <a:pt x="72" y="6807"/>
                    <a:pt x="2882" y="12944"/>
                    <a:pt x="7379" y="17378"/>
                  </a:cubicBezTo>
                  <a:lnTo>
                    <a:pt x="9413" y="15344"/>
                  </a:lnTo>
                  <a:cubicBezTo>
                    <a:pt x="5434" y="11428"/>
                    <a:pt x="2954" y="6013"/>
                    <a:pt x="2882" y="0"/>
                  </a:cubicBezTo>
                  <a:close/>
                </a:path>
              </a:pathLst>
            </a:custGeom>
            <a:solidFill>
              <a:srgbClr val="F1A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49;p24">
              <a:extLst>
                <a:ext uri="{FF2B5EF4-FFF2-40B4-BE49-F238E27FC236}">
                  <a16:creationId xmlns:a16="http://schemas.microsoft.com/office/drawing/2014/main" id="{535719A5-1EE9-A097-2F1B-1E0E040A767D}"/>
                </a:ext>
              </a:extLst>
            </p:cNvPr>
            <p:cNvSpPr/>
            <p:nvPr/>
          </p:nvSpPr>
          <p:spPr>
            <a:xfrm>
              <a:off x="7143524" y="2553009"/>
              <a:ext cx="808289" cy="1427720"/>
            </a:xfrm>
            <a:custGeom>
              <a:avLst/>
              <a:gdLst/>
              <a:ahLst/>
              <a:cxnLst/>
              <a:rect l="l" t="t" r="r" b="b"/>
              <a:pathLst>
                <a:path w="10394" h="18360" extrusionOk="0">
                  <a:moveTo>
                    <a:pt x="2891" y="982"/>
                  </a:moveTo>
                  <a:cubicBezTo>
                    <a:pt x="3078" y="6584"/>
                    <a:pt x="5308" y="11821"/>
                    <a:pt x="9207" y="15835"/>
                  </a:cubicBezTo>
                  <a:lnTo>
                    <a:pt x="7869" y="17173"/>
                  </a:lnTo>
                  <a:cubicBezTo>
                    <a:pt x="3604" y="12802"/>
                    <a:pt x="1178" y="7093"/>
                    <a:pt x="999" y="982"/>
                  </a:cubicBezTo>
                  <a:close/>
                  <a:moveTo>
                    <a:pt x="491" y="0"/>
                  </a:moveTo>
                  <a:cubicBezTo>
                    <a:pt x="366" y="0"/>
                    <a:pt x="241" y="54"/>
                    <a:pt x="143" y="152"/>
                  </a:cubicBezTo>
                  <a:cubicBezTo>
                    <a:pt x="54" y="241"/>
                    <a:pt x="0" y="366"/>
                    <a:pt x="0" y="500"/>
                  </a:cubicBezTo>
                  <a:cubicBezTo>
                    <a:pt x="72" y="7217"/>
                    <a:pt x="2739" y="13507"/>
                    <a:pt x="7521" y="18217"/>
                  </a:cubicBezTo>
                  <a:cubicBezTo>
                    <a:pt x="7619" y="18315"/>
                    <a:pt x="7744" y="18360"/>
                    <a:pt x="7869" y="18360"/>
                  </a:cubicBezTo>
                  <a:cubicBezTo>
                    <a:pt x="7994" y="18360"/>
                    <a:pt x="8118" y="18315"/>
                    <a:pt x="8217" y="18217"/>
                  </a:cubicBezTo>
                  <a:lnTo>
                    <a:pt x="10251" y="16183"/>
                  </a:lnTo>
                  <a:cubicBezTo>
                    <a:pt x="10340" y="16094"/>
                    <a:pt x="10393" y="15960"/>
                    <a:pt x="10393" y="15835"/>
                  </a:cubicBezTo>
                  <a:cubicBezTo>
                    <a:pt x="10393" y="15701"/>
                    <a:pt x="10340" y="15576"/>
                    <a:pt x="10251" y="15487"/>
                  </a:cubicBezTo>
                  <a:cubicBezTo>
                    <a:pt x="6200" y="11500"/>
                    <a:pt x="3926" y="6174"/>
                    <a:pt x="3863" y="491"/>
                  </a:cubicBezTo>
                  <a:cubicBezTo>
                    <a:pt x="3863" y="223"/>
                    <a:pt x="3640" y="0"/>
                    <a:pt x="3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50;p24">
              <a:extLst>
                <a:ext uri="{FF2B5EF4-FFF2-40B4-BE49-F238E27FC236}">
                  <a16:creationId xmlns:a16="http://schemas.microsoft.com/office/drawing/2014/main" id="{275A4BE0-4FBB-3FA7-BB33-DDDFBF14E5F5}"/>
                </a:ext>
              </a:extLst>
            </p:cNvPr>
            <p:cNvSpPr/>
            <p:nvPr/>
          </p:nvSpPr>
          <p:spPr>
            <a:xfrm>
              <a:off x="7405747" y="2591191"/>
              <a:ext cx="1701109" cy="1193266"/>
            </a:xfrm>
            <a:custGeom>
              <a:avLst/>
              <a:gdLst/>
              <a:ahLst/>
              <a:cxnLst/>
              <a:rect l="l" t="t" r="r" b="b"/>
              <a:pathLst>
                <a:path w="21875" h="15345" extrusionOk="0">
                  <a:moveTo>
                    <a:pt x="0" y="0"/>
                  </a:moveTo>
                  <a:cubicBezTo>
                    <a:pt x="72" y="6013"/>
                    <a:pt x="2552" y="11428"/>
                    <a:pt x="6531" y="15344"/>
                  </a:cubicBezTo>
                  <a:lnTo>
                    <a:pt x="218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51;p24">
              <a:extLst>
                <a:ext uri="{FF2B5EF4-FFF2-40B4-BE49-F238E27FC236}">
                  <a16:creationId xmlns:a16="http://schemas.microsoft.com/office/drawing/2014/main" id="{7FBD4C98-A122-8BA8-1244-0CB21813BC1D}"/>
                </a:ext>
              </a:extLst>
            </p:cNvPr>
            <p:cNvSpPr/>
            <p:nvPr/>
          </p:nvSpPr>
          <p:spPr>
            <a:xfrm>
              <a:off x="7367565" y="2553009"/>
              <a:ext cx="1780274" cy="1269551"/>
            </a:xfrm>
            <a:custGeom>
              <a:avLst/>
              <a:gdLst/>
              <a:ahLst/>
              <a:cxnLst/>
              <a:rect l="l" t="t" r="r" b="b"/>
              <a:pathLst>
                <a:path w="22893" h="16326" extrusionOk="0">
                  <a:moveTo>
                    <a:pt x="21179" y="982"/>
                  </a:moveTo>
                  <a:lnTo>
                    <a:pt x="7022" y="15139"/>
                  </a:lnTo>
                  <a:cubicBezTo>
                    <a:pt x="3302" y="11312"/>
                    <a:pt x="1178" y="6316"/>
                    <a:pt x="991" y="982"/>
                  </a:cubicBezTo>
                  <a:close/>
                  <a:moveTo>
                    <a:pt x="491" y="0"/>
                  </a:moveTo>
                  <a:cubicBezTo>
                    <a:pt x="358" y="0"/>
                    <a:pt x="233" y="54"/>
                    <a:pt x="143" y="152"/>
                  </a:cubicBezTo>
                  <a:cubicBezTo>
                    <a:pt x="54" y="241"/>
                    <a:pt x="1" y="366"/>
                    <a:pt x="1" y="500"/>
                  </a:cubicBezTo>
                  <a:cubicBezTo>
                    <a:pt x="72" y="6441"/>
                    <a:pt x="2436" y="12017"/>
                    <a:pt x="6683" y="16183"/>
                  </a:cubicBezTo>
                  <a:cubicBezTo>
                    <a:pt x="6772" y="16281"/>
                    <a:pt x="6897" y="16326"/>
                    <a:pt x="7022" y="16326"/>
                  </a:cubicBezTo>
                  <a:cubicBezTo>
                    <a:pt x="7146" y="16326"/>
                    <a:pt x="7271" y="16281"/>
                    <a:pt x="7370" y="16183"/>
                  </a:cubicBezTo>
                  <a:lnTo>
                    <a:pt x="22714" y="839"/>
                  </a:lnTo>
                  <a:cubicBezTo>
                    <a:pt x="22848" y="705"/>
                    <a:pt x="22892" y="491"/>
                    <a:pt x="22821" y="304"/>
                  </a:cubicBezTo>
                  <a:cubicBezTo>
                    <a:pt x="22740" y="125"/>
                    <a:pt x="22562" y="0"/>
                    <a:pt x="22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52;p24">
              <a:extLst>
                <a:ext uri="{FF2B5EF4-FFF2-40B4-BE49-F238E27FC236}">
                  <a16:creationId xmlns:a16="http://schemas.microsoft.com/office/drawing/2014/main" id="{D5332BA1-C26B-1653-B5C3-2F91BFC02757}"/>
                </a:ext>
              </a:extLst>
            </p:cNvPr>
            <p:cNvSpPr/>
            <p:nvPr/>
          </p:nvSpPr>
          <p:spPr>
            <a:xfrm>
              <a:off x="8815394" y="1966136"/>
              <a:ext cx="183292" cy="183208"/>
            </a:xfrm>
            <a:custGeom>
              <a:avLst/>
              <a:gdLst/>
              <a:ahLst/>
              <a:cxnLst/>
              <a:rect l="l" t="t" r="r" b="b"/>
              <a:pathLst>
                <a:path w="2357" h="2356" extrusionOk="0">
                  <a:moveTo>
                    <a:pt x="1955" y="0"/>
                  </a:moveTo>
                  <a:lnTo>
                    <a:pt x="1491" y="464"/>
                  </a:lnTo>
                  <a:cubicBezTo>
                    <a:pt x="1625" y="598"/>
                    <a:pt x="1705" y="776"/>
                    <a:pt x="1705" y="973"/>
                  </a:cubicBezTo>
                  <a:cubicBezTo>
                    <a:pt x="1705" y="1169"/>
                    <a:pt x="1625" y="1347"/>
                    <a:pt x="1491" y="1481"/>
                  </a:cubicBezTo>
                  <a:cubicBezTo>
                    <a:pt x="1357" y="1624"/>
                    <a:pt x="1170" y="1695"/>
                    <a:pt x="982" y="1695"/>
                  </a:cubicBezTo>
                  <a:lnTo>
                    <a:pt x="973" y="1695"/>
                  </a:lnTo>
                  <a:cubicBezTo>
                    <a:pt x="786" y="1695"/>
                    <a:pt x="599" y="1624"/>
                    <a:pt x="465" y="1490"/>
                  </a:cubicBezTo>
                  <a:lnTo>
                    <a:pt x="1" y="1945"/>
                  </a:lnTo>
                  <a:cubicBezTo>
                    <a:pt x="260" y="2213"/>
                    <a:pt x="608" y="2355"/>
                    <a:pt x="973" y="2355"/>
                  </a:cubicBezTo>
                  <a:lnTo>
                    <a:pt x="982" y="2355"/>
                  </a:lnTo>
                  <a:cubicBezTo>
                    <a:pt x="1348" y="2355"/>
                    <a:pt x="1696" y="2213"/>
                    <a:pt x="1955" y="1945"/>
                  </a:cubicBezTo>
                  <a:cubicBezTo>
                    <a:pt x="2213" y="1686"/>
                    <a:pt x="2356" y="1338"/>
                    <a:pt x="2356" y="973"/>
                  </a:cubicBezTo>
                  <a:cubicBezTo>
                    <a:pt x="2356" y="607"/>
                    <a:pt x="2213" y="259"/>
                    <a:pt x="19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53;p24">
              <a:extLst>
                <a:ext uri="{FF2B5EF4-FFF2-40B4-BE49-F238E27FC236}">
                  <a16:creationId xmlns:a16="http://schemas.microsoft.com/office/drawing/2014/main" id="{6C93F592-D71C-4829-56A1-D96FA013BCC3}"/>
                </a:ext>
              </a:extLst>
            </p:cNvPr>
            <p:cNvSpPr/>
            <p:nvPr/>
          </p:nvSpPr>
          <p:spPr>
            <a:xfrm>
              <a:off x="7753979" y="3389345"/>
              <a:ext cx="210976" cy="167578"/>
            </a:xfrm>
            <a:custGeom>
              <a:avLst/>
              <a:gdLst/>
              <a:ahLst/>
              <a:cxnLst/>
              <a:rect l="l" t="t" r="r" b="b"/>
              <a:pathLst>
                <a:path w="2713" h="2155" extrusionOk="0">
                  <a:moveTo>
                    <a:pt x="1134" y="0"/>
                  </a:moveTo>
                  <a:cubicBezTo>
                    <a:pt x="1051" y="0"/>
                    <a:pt x="967" y="7"/>
                    <a:pt x="884" y="22"/>
                  </a:cubicBezTo>
                  <a:cubicBezTo>
                    <a:pt x="518" y="93"/>
                    <a:pt x="206" y="299"/>
                    <a:pt x="1" y="611"/>
                  </a:cubicBezTo>
                  <a:lnTo>
                    <a:pt x="545" y="977"/>
                  </a:lnTo>
                  <a:cubicBezTo>
                    <a:pt x="652" y="816"/>
                    <a:pt x="813" y="709"/>
                    <a:pt x="1009" y="664"/>
                  </a:cubicBezTo>
                  <a:cubicBezTo>
                    <a:pt x="1052" y="656"/>
                    <a:pt x="1095" y="652"/>
                    <a:pt x="1138" y="652"/>
                  </a:cubicBezTo>
                  <a:cubicBezTo>
                    <a:pt x="1284" y="652"/>
                    <a:pt x="1429" y="698"/>
                    <a:pt x="1553" y="780"/>
                  </a:cubicBezTo>
                  <a:cubicBezTo>
                    <a:pt x="1714" y="887"/>
                    <a:pt x="1821" y="1057"/>
                    <a:pt x="1856" y="1244"/>
                  </a:cubicBezTo>
                  <a:cubicBezTo>
                    <a:pt x="1892" y="1431"/>
                    <a:pt x="1856" y="1628"/>
                    <a:pt x="1740" y="1788"/>
                  </a:cubicBezTo>
                  <a:lnTo>
                    <a:pt x="2285" y="2154"/>
                  </a:lnTo>
                  <a:cubicBezTo>
                    <a:pt x="2713" y="1521"/>
                    <a:pt x="2543" y="664"/>
                    <a:pt x="1919" y="236"/>
                  </a:cubicBezTo>
                  <a:cubicBezTo>
                    <a:pt x="1679" y="79"/>
                    <a:pt x="1409" y="0"/>
                    <a:pt x="11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54;p24">
              <a:extLst>
                <a:ext uri="{FF2B5EF4-FFF2-40B4-BE49-F238E27FC236}">
                  <a16:creationId xmlns:a16="http://schemas.microsoft.com/office/drawing/2014/main" id="{8EE859B4-3B35-DD41-8E3D-1C56D031BD66}"/>
                </a:ext>
              </a:extLst>
            </p:cNvPr>
            <p:cNvSpPr/>
            <p:nvPr/>
          </p:nvSpPr>
          <p:spPr>
            <a:xfrm>
              <a:off x="8798052" y="3019195"/>
              <a:ext cx="209654" cy="147127"/>
            </a:xfrm>
            <a:custGeom>
              <a:avLst/>
              <a:gdLst/>
              <a:ahLst/>
              <a:cxnLst/>
              <a:rect l="l" t="t" r="r" b="b"/>
              <a:pathLst>
                <a:path w="2696" h="1892" extrusionOk="0">
                  <a:moveTo>
                    <a:pt x="135" y="0"/>
                  </a:moveTo>
                  <a:lnTo>
                    <a:pt x="135" y="0"/>
                  </a:lnTo>
                  <a:cubicBezTo>
                    <a:pt x="1" y="339"/>
                    <a:pt x="1" y="714"/>
                    <a:pt x="144" y="1053"/>
                  </a:cubicBezTo>
                  <a:cubicBezTo>
                    <a:pt x="295" y="1392"/>
                    <a:pt x="563" y="1651"/>
                    <a:pt x="902" y="1793"/>
                  </a:cubicBezTo>
                  <a:cubicBezTo>
                    <a:pt x="1071" y="1856"/>
                    <a:pt x="1241" y="1892"/>
                    <a:pt x="1410" y="1892"/>
                  </a:cubicBezTo>
                  <a:cubicBezTo>
                    <a:pt x="1964" y="1892"/>
                    <a:pt x="2481" y="1561"/>
                    <a:pt x="2695" y="1026"/>
                  </a:cubicBezTo>
                  <a:lnTo>
                    <a:pt x="2088" y="776"/>
                  </a:lnTo>
                  <a:cubicBezTo>
                    <a:pt x="2017" y="964"/>
                    <a:pt x="1874" y="1098"/>
                    <a:pt x="1696" y="1178"/>
                  </a:cubicBezTo>
                  <a:cubicBezTo>
                    <a:pt x="1601" y="1216"/>
                    <a:pt x="1501" y="1236"/>
                    <a:pt x="1402" y="1236"/>
                  </a:cubicBezTo>
                  <a:cubicBezTo>
                    <a:pt x="1314" y="1236"/>
                    <a:pt x="1226" y="1220"/>
                    <a:pt x="1143" y="1187"/>
                  </a:cubicBezTo>
                  <a:cubicBezTo>
                    <a:pt x="964" y="1115"/>
                    <a:pt x="822" y="973"/>
                    <a:pt x="750" y="794"/>
                  </a:cubicBezTo>
                  <a:cubicBezTo>
                    <a:pt x="670" y="616"/>
                    <a:pt x="670" y="420"/>
                    <a:pt x="741" y="241"/>
                  </a:cubicBezTo>
                  <a:lnTo>
                    <a:pt x="1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55;p24">
              <a:extLst>
                <a:ext uri="{FF2B5EF4-FFF2-40B4-BE49-F238E27FC236}">
                  <a16:creationId xmlns:a16="http://schemas.microsoft.com/office/drawing/2014/main" id="{D804931B-AC4F-1B01-3DE4-705BB127E38D}"/>
                </a:ext>
              </a:extLst>
            </p:cNvPr>
            <p:cNvSpPr/>
            <p:nvPr/>
          </p:nvSpPr>
          <p:spPr>
            <a:xfrm>
              <a:off x="8435278" y="2195768"/>
              <a:ext cx="149231" cy="207470"/>
            </a:xfrm>
            <a:custGeom>
              <a:avLst/>
              <a:gdLst/>
              <a:ahLst/>
              <a:cxnLst/>
              <a:rect l="l" t="t" r="r" b="b"/>
              <a:pathLst>
                <a:path w="1919" h="2668" extrusionOk="0">
                  <a:moveTo>
                    <a:pt x="999" y="0"/>
                  </a:moveTo>
                  <a:lnTo>
                    <a:pt x="759" y="616"/>
                  </a:lnTo>
                  <a:cubicBezTo>
                    <a:pt x="946" y="687"/>
                    <a:pt x="1089" y="821"/>
                    <a:pt x="1160" y="999"/>
                  </a:cubicBezTo>
                  <a:cubicBezTo>
                    <a:pt x="1240" y="1178"/>
                    <a:pt x="1249" y="1374"/>
                    <a:pt x="1178" y="1552"/>
                  </a:cubicBezTo>
                  <a:cubicBezTo>
                    <a:pt x="1106" y="1731"/>
                    <a:pt x="973" y="1873"/>
                    <a:pt x="794" y="1954"/>
                  </a:cubicBezTo>
                  <a:cubicBezTo>
                    <a:pt x="702" y="1995"/>
                    <a:pt x="606" y="2015"/>
                    <a:pt x="509" y="2015"/>
                  </a:cubicBezTo>
                  <a:cubicBezTo>
                    <a:pt x="418" y="2015"/>
                    <a:pt x="328" y="1997"/>
                    <a:pt x="241" y="1963"/>
                  </a:cubicBezTo>
                  <a:lnTo>
                    <a:pt x="0" y="2578"/>
                  </a:lnTo>
                  <a:cubicBezTo>
                    <a:pt x="161" y="2641"/>
                    <a:pt x="330" y="2667"/>
                    <a:pt x="500" y="2667"/>
                  </a:cubicBezTo>
                  <a:cubicBezTo>
                    <a:pt x="687" y="2667"/>
                    <a:pt x="883" y="2632"/>
                    <a:pt x="1062" y="2551"/>
                  </a:cubicBezTo>
                  <a:cubicBezTo>
                    <a:pt x="1392" y="2400"/>
                    <a:pt x="1651" y="2132"/>
                    <a:pt x="1784" y="1784"/>
                  </a:cubicBezTo>
                  <a:cubicBezTo>
                    <a:pt x="1918" y="1445"/>
                    <a:pt x="1909" y="1071"/>
                    <a:pt x="1758" y="732"/>
                  </a:cubicBezTo>
                  <a:cubicBezTo>
                    <a:pt x="1615" y="393"/>
                    <a:pt x="1338" y="134"/>
                    <a:pt x="9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56;p24">
              <a:extLst>
                <a:ext uri="{FF2B5EF4-FFF2-40B4-BE49-F238E27FC236}">
                  <a16:creationId xmlns:a16="http://schemas.microsoft.com/office/drawing/2014/main" id="{43E0F949-DF98-46E2-21EE-F06E23387BC7}"/>
                </a:ext>
              </a:extLst>
            </p:cNvPr>
            <p:cNvSpPr/>
            <p:nvPr/>
          </p:nvSpPr>
          <p:spPr>
            <a:xfrm>
              <a:off x="8163334" y="2170107"/>
              <a:ext cx="171394" cy="195650"/>
            </a:xfrm>
            <a:custGeom>
              <a:avLst/>
              <a:gdLst/>
              <a:ahLst/>
              <a:cxnLst/>
              <a:rect l="l" t="t" r="r" b="b"/>
              <a:pathLst>
                <a:path w="2204" h="2516" extrusionOk="0">
                  <a:moveTo>
                    <a:pt x="642" y="0"/>
                  </a:moveTo>
                  <a:cubicBezTo>
                    <a:pt x="339" y="205"/>
                    <a:pt x="134" y="517"/>
                    <a:pt x="63" y="883"/>
                  </a:cubicBezTo>
                  <a:cubicBezTo>
                    <a:pt x="0" y="1249"/>
                    <a:pt x="72" y="1615"/>
                    <a:pt x="286" y="1918"/>
                  </a:cubicBezTo>
                  <a:cubicBezTo>
                    <a:pt x="491" y="2221"/>
                    <a:pt x="803" y="2427"/>
                    <a:pt x="1169" y="2489"/>
                  </a:cubicBezTo>
                  <a:cubicBezTo>
                    <a:pt x="1249" y="2507"/>
                    <a:pt x="1338" y="2516"/>
                    <a:pt x="1428" y="2516"/>
                  </a:cubicBezTo>
                  <a:cubicBezTo>
                    <a:pt x="1695" y="2516"/>
                    <a:pt x="1972" y="2435"/>
                    <a:pt x="2204" y="2275"/>
                  </a:cubicBezTo>
                  <a:lnTo>
                    <a:pt x="1829" y="1731"/>
                  </a:lnTo>
                  <a:cubicBezTo>
                    <a:pt x="1708" y="1818"/>
                    <a:pt x="1572" y="1860"/>
                    <a:pt x="1428" y="1860"/>
                  </a:cubicBezTo>
                  <a:cubicBezTo>
                    <a:pt x="1381" y="1860"/>
                    <a:pt x="1333" y="1855"/>
                    <a:pt x="1285" y="1847"/>
                  </a:cubicBezTo>
                  <a:cubicBezTo>
                    <a:pt x="1097" y="1811"/>
                    <a:pt x="928" y="1704"/>
                    <a:pt x="821" y="1543"/>
                  </a:cubicBezTo>
                  <a:cubicBezTo>
                    <a:pt x="714" y="1383"/>
                    <a:pt x="669" y="1195"/>
                    <a:pt x="705" y="999"/>
                  </a:cubicBezTo>
                  <a:cubicBezTo>
                    <a:pt x="741" y="812"/>
                    <a:pt x="848" y="651"/>
                    <a:pt x="1008" y="535"/>
                  </a:cubicBezTo>
                  <a:lnTo>
                    <a:pt x="64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57;p24">
              <a:extLst>
                <a:ext uri="{FF2B5EF4-FFF2-40B4-BE49-F238E27FC236}">
                  <a16:creationId xmlns:a16="http://schemas.microsoft.com/office/drawing/2014/main" id="{AE4C8497-F613-1ECC-3875-33B86B58BF64}"/>
                </a:ext>
              </a:extLst>
            </p:cNvPr>
            <p:cNvSpPr/>
            <p:nvPr/>
          </p:nvSpPr>
          <p:spPr>
            <a:xfrm>
              <a:off x="7566021" y="2693837"/>
              <a:ext cx="215098" cy="214391"/>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58;p24">
              <a:extLst>
                <a:ext uri="{FF2B5EF4-FFF2-40B4-BE49-F238E27FC236}">
                  <a16:creationId xmlns:a16="http://schemas.microsoft.com/office/drawing/2014/main" id="{10004BF9-3BC9-353D-C13C-D5B87185A252}"/>
                </a:ext>
              </a:extLst>
            </p:cNvPr>
            <p:cNvSpPr/>
            <p:nvPr/>
          </p:nvSpPr>
          <p:spPr>
            <a:xfrm>
              <a:off x="7982249" y="2381850"/>
              <a:ext cx="134689" cy="123876"/>
            </a:xfrm>
            <a:custGeom>
              <a:avLst/>
              <a:gdLst/>
              <a:ahLst/>
              <a:cxnLst/>
              <a:rect l="l" t="t" r="r" b="b"/>
              <a:pathLst>
                <a:path w="1732" h="1593" extrusionOk="0">
                  <a:moveTo>
                    <a:pt x="1149" y="1"/>
                  </a:moveTo>
                  <a:cubicBezTo>
                    <a:pt x="1116" y="1"/>
                    <a:pt x="1082" y="11"/>
                    <a:pt x="1053" y="32"/>
                  </a:cubicBezTo>
                  <a:lnTo>
                    <a:pt x="81" y="809"/>
                  </a:lnTo>
                  <a:cubicBezTo>
                    <a:pt x="10" y="862"/>
                    <a:pt x="1" y="960"/>
                    <a:pt x="54" y="1032"/>
                  </a:cubicBezTo>
                  <a:lnTo>
                    <a:pt x="447" y="1531"/>
                  </a:lnTo>
                  <a:cubicBezTo>
                    <a:pt x="477" y="1572"/>
                    <a:pt x="525" y="1592"/>
                    <a:pt x="573" y="1592"/>
                  </a:cubicBezTo>
                  <a:cubicBezTo>
                    <a:pt x="608" y="1592"/>
                    <a:pt x="643" y="1581"/>
                    <a:pt x="670" y="1558"/>
                  </a:cubicBezTo>
                  <a:lnTo>
                    <a:pt x="1651" y="791"/>
                  </a:lnTo>
                  <a:cubicBezTo>
                    <a:pt x="1714" y="737"/>
                    <a:pt x="1731" y="630"/>
                    <a:pt x="1678" y="559"/>
                  </a:cubicBezTo>
                  <a:lnTo>
                    <a:pt x="1285" y="59"/>
                  </a:lnTo>
                  <a:cubicBezTo>
                    <a:pt x="1248" y="22"/>
                    <a:pt x="1199" y="1"/>
                    <a:pt x="11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59;p24">
              <a:extLst>
                <a:ext uri="{FF2B5EF4-FFF2-40B4-BE49-F238E27FC236}">
                  <a16:creationId xmlns:a16="http://schemas.microsoft.com/office/drawing/2014/main" id="{0C825B49-52FB-1E1D-1B30-0BB01C0BADFE}"/>
                </a:ext>
              </a:extLst>
            </p:cNvPr>
            <p:cNvSpPr/>
            <p:nvPr/>
          </p:nvSpPr>
          <p:spPr>
            <a:xfrm>
              <a:off x="8057885" y="2725798"/>
              <a:ext cx="134611" cy="99769"/>
            </a:xfrm>
            <a:custGeom>
              <a:avLst/>
              <a:gdLst/>
              <a:ahLst/>
              <a:cxnLst/>
              <a:rect l="l" t="t" r="r" b="b"/>
              <a:pathLst>
                <a:path w="1731" h="1283" extrusionOk="0">
                  <a:moveTo>
                    <a:pt x="359" y="1"/>
                  </a:moveTo>
                  <a:cubicBezTo>
                    <a:pt x="289" y="1"/>
                    <a:pt x="227" y="44"/>
                    <a:pt x="205" y="116"/>
                  </a:cubicBezTo>
                  <a:lnTo>
                    <a:pt x="27" y="722"/>
                  </a:lnTo>
                  <a:cubicBezTo>
                    <a:pt x="0" y="812"/>
                    <a:pt x="54" y="901"/>
                    <a:pt x="134" y="928"/>
                  </a:cubicBezTo>
                  <a:lnTo>
                    <a:pt x="1329" y="1275"/>
                  </a:lnTo>
                  <a:cubicBezTo>
                    <a:pt x="1344" y="1280"/>
                    <a:pt x="1358" y="1282"/>
                    <a:pt x="1373" y="1282"/>
                  </a:cubicBezTo>
                  <a:cubicBezTo>
                    <a:pt x="1442" y="1282"/>
                    <a:pt x="1511" y="1234"/>
                    <a:pt x="1526" y="1168"/>
                  </a:cubicBezTo>
                  <a:lnTo>
                    <a:pt x="1704" y="553"/>
                  </a:lnTo>
                  <a:cubicBezTo>
                    <a:pt x="1731" y="473"/>
                    <a:pt x="1686" y="374"/>
                    <a:pt x="1597" y="357"/>
                  </a:cubicBezTo>
                  <a:lnTo>
                    <a:pt x="411" y="9"/>
                  </a:lnTo>
                  <a:cubicBezTo>
                    <a:pt x="393" y="3"/>
                    <a:pt x="376" y="1"/>
                    <a:pt x="3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0;p24">
              <a:extLst>
                <a:ext uri="{FF2B5EF4-FFF2-40B4-BE49-F238E27FC236}">
                  <a16:creationId xmlns:a16="http://schemas.microsoft.com/office/drawing/2014/main" id="{A5646C08-3A94-7A8D-8FC4-8EC5843198C9}"/>
                </a:ext>
              </a:extLst>
            </p:cNvPr>
            <p:cNvSpPr/>
            <p:nvPr/>
          </p:nvSpPr>
          <p:spPr>
            <a:xfrm>
              <a:off x="7830966" y="1595364"/>
              <a:ext cx="136089" cy="121465"/>
            </a:xfrm>
            <a:custGeom>
              <a:avLst/>
              <a:gdLst/>
              <a:ahLst/>
              <a:cxnLst/>
              <a:rect l="l" t="t" r="r" b="b"/>
              <a:pathLst>
                <a:path w="1750" h="1562" extrusionOk="0">
                  <a:moveTo>
                    <a:pt x="560" y="0"/>
                  </a:moveTo>
                  <a:cubicBezTo>
                    <a:pt x="510" y="0"/>
                    <a:pt x="462" y="24"/>
                    <a:pt x="429" y="67"/>
                  </a:cubicBezTo>
                  <a:lnTo>
                    <a:pt x="55" y="584"/>
                  </a:lnTo>
                  <a:cubicBezTo>
                    <a:pt x="1" y="656"/>
                    <a:pt x="19" y="754"/>
                    <a:pt x="90" y="807"/>
                  </a:cubicBezTo>
                  <a:lnTo>
                    <a:pt x="1098" y="1530"/>
                  </a:lnTo>
                  <a:cubicBezTo>
                    <a:pt x="1126" y="1551"/>
                    <a:pt x="1160" y="1561"/>
                    <a:pt x="1193" y="1561"/>
                  </a:cubicBezTo>
                  <a:cubicBezTo>
                    <a:pt x="1244" y="1561"/>
                    <a:pt x="1294" y="1537"/>
                    <a:pt x="1321" y="1494"/>
                  </a:cubicBezTo>
                  <a:lnTo>
                    <a:pt x="1696" y="986"/>
                  </a:lnTo>
                  <a:cubicBezTo>
                    <a:pt x="1750" y="914"/>
                    <a:pt x="1732" y="807"/>
                    <a:pt x="1660" y="754"/>
                  </a:cubicBezTo>
                  <a:lnTo>
                    <a:pt x="652" y="31"/>
                  </a:lnTo>
                  <a:cubicBezTo>
                    <a:pt x="624" y="10"/>
                    <a:pt x="592" y="0"/>
                    <a:pt x="5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61;p24">
              <a:extLst>
                <a:ext uri="{FF2B5EF4-FFF2-40B4-BE49-F238E27FC236}">
                  <a16:creationId xmlns:a16="http://schemas.microsoft.com/office/drawing/2014/main" id="{D8A779D4-D136-B6E8-BB46-B4928DE1228F}"/>
                </a:ext>
              </a:extLst>
            </p:cNvPr>
            <p:cNvSpPr/>
            <p:nvPr/>
          </p:nvSpPr>
          <p:spPr>
            <a:xfrm>
              <a:off x="8308988" y="2053930"/>
              <a:ext cx="93085" cy="128930"/>
            </a:xfrm>
            <a:custGeom>
              <a:avLst/>
              <a:gdLst/>
              <a:ahLst/>
              <a:cxnLst/>
              <a:rect l="l" t="t" r="r" b="b"/>
              <a:pathLst>
                <a:path w="1197" h="1658" extrusionOk="0">
                  <a:moveTo>
                    <a:pt x="386" y="1"/>
                  </a:moveTo>
                  <a:cubicBezTo>
                    <a:pt x="311" y="1"/>
                    <a:pt x="248" y="51"/>
                    <a:pt x="233" y="129"/>
                  </a:cubicBezTo>
                  <a:lnTo>
                    <a:pt x="18" y="1351"/>
                  </a:lnTo>
                  <a:cubicBezTo>
                    <a:pt x="1" y="1440"/>
                    <a:pt x="54" y="1530"/>
                    <a:pt x="143" y="1539"/>
                  </a:cubicBezTo>
                  <a:lnTo>
                    <a:pt x="768" y="1655"/>
                  </a:lnTo>
                  <a:cubicBezTo>
                    <a:pt x="778" y="1657"/>
                    <a:pt x="788" y="1658"/>
                    <a:pt x="799" y="1658"/>
                  </a:cubicBezTo>
                  <a:cubicBezTo>
                    <a:pt x="877" y="1658"/>
                    <a:pt x="948" y="1600"/>
                    <a:pt x="964" y="1521"/>
                  </a:cubicBezTo>
                  <a:lnTo>
                    <a:pt x="1178" y="299"/>
                  </a:lnTo>
                  <a:cubicBezTo>
                    <a:pt x="1196" y="209"/>
                    <a:pt x="1134" y="129"/>
                    <a:pt x="1044" y="111"/>
                  </a:cubicBezTo>
                  <a:lnTo>
                    <a:pt x="420" y="4"/>
                  </a:lnTo>
                  <a:cubicBezTo>
                    <a:pt x="408" y="2"/>
                    <a:pt x="397" y="1"/>
                    <a:pt x="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62;p24">
              <a:extLst>
                <a:ext uri="{FF2B5EF4-FFF2-40B4-BE49-F238E27FC236}">
                  <a16:creationId xmlns:a16="http://schemas.microsoft.com/office/drawing/2014/main" id="{76EA6140-E6EC-7DC7-C7AD-8AC3A87516BF}"/>
                </a:ext>
              </a:extLst>
            </p:cNvPr>
            <p:cNvSpPr/>
            <p:nvPr/>
          </p:nvSpPr>
          <p:spPr>
            <a:xfrm>
              <a:off x="8916721" y="3659414"/>
              <a:ext cx="93007" cy="129397"/>
            </a:xfrm>
            <a:custGeom>
              <a:avLst/>
              <a:gdLst/>
              <a:ahLst/>
              <a:cxnLst/>
              <a:rect l="l" t="t" r="r" b="b"/>
              <a:pathLst>
                <a:path w="1196" h="1664" extrusionOk="0">
                  <a:moveTo>
                    <a:pt x="400" y="0"/>
                  </a:moveTo>
                  <a:cubicBezTo>
                    <a:pt x="319" y="0"/>
                    <a:pt x="249" y="52"/>
                    <a:pt x="232" y="135"/>
                  </a:cubicBezTo>
                  <a:lnTo>
                    <a:pt x="18" y="1357"/>
                  </a:lnTo>
                  <a:cubicBezTo>
                    <a:pt x="0" y="1447"/>
                    <a:pt x="63" y="1536"/>
                    <a:pt x="143" y="1545"/>
                  </a:cubicBezTo>
                  <a:lnTo>
                    <a:pt x="768" y="1661"/>
                  </a:lnTo>
                  <a:cubicBezTo>
                    <a:pt x="778" y="1663"/>
                    <a:pt x="788" y="1664"/>
                    <a:pt x="798" y="1664"/>
                  </a:cubicBezTo>
                  <a:cubicBezTo>
                    <a:pt x="877" y="1664"/>
                    <a:pt x="948" y="1606"/>
                    <a:pt x="964" y="1527"/>
                  </a:cubicBezTo>
                  <a:lnTo>
                    <a:pt x="1178" y="305"/>
                  </a:lnTo>
                  <a:cubicBezTo>
                    <a:pt x="1196" y="215"/>
                    <a:pt x="1133" y="135"/>
                    <a:pt x="1044" y="117"/>
                  </a:cubicBezTo>
                  <a:lnTo>
                    <a:pt x="420" y="1"/>
                  </a:lnTo>
                  <a:cubicBezTo>
                    <a:pt x="413" y="1"/>
                    <a:pt x="407" y="0"/>
                    <a:pt x="4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63;p24">
              <a:extLst>
                <a:ext uri="{FF2B5EF4-FFF2-40B4-BE49-F238E27FC236}">
                  <a16:creationId xmlns:a16="http://schemas.microsoft.com/office/drawing/2014/main" id="{9F8B20D2-6870-1787-DE11-BB65E07DB583}"/>
                </a:ext>
              </a:extLst>
            </p:cNvPr>
            <p:cNvSpPr/>
            <p:nvPr/>
          </p:nvSpPr>
          <p:spPr>
            <a:xfrm>
              <a:off x="8778688" y="1354922"/>
              <a:ext cx="199156" cy="69520"/>
            </a:xfrm>
            <a:custGeom>
              <a:avLst/>
              <a:gdLst/>
              <a:ahLst/>
              <a:cxnLst/>
              <a:rect l="l" t="t" r="r" b="b"/>
              <a:pathLst>
                <a:path w="2561" h="894" extrusionOk="0">
                  <a:moveTo>
                    <a:pt x="207" y="0"/>
                  </a:moveTo>
                  <a:cubicBezTo>
                    <a:pt x="115" y="0"/>
                    <a:pt x="36" y="69"/>
                    <a:pt x="36" y="161"/>
                  </a:cubicBezTo>
                  <a:lnTo>
                    <a:pt x="9" y="554"/>
                  </a:lnTo>
                  <a:cubicBezTo>
                    <a:pt x="0" y="652"/>
                    <a:pt x="72" y="741"/>
                    <a:pt x="170" y="750"/>
                  </a:cubicBezTo>
                  <a:lnTo>
                    <a:pt x="2337" y="893"/>
                  </a:lnTo>
                  <a:cubicBezTo>
                    <a:pt x="2343" y="893"/>
                    <a:pt x="2349" y="894"/>
                    <a:pt x="2354" y="894"/>
                  </a:cubicBezTo>
                  <a:cubicBezTo>
                    <a:pt x="2444" y="894"/>
                    <a:pt x="2516" y="825"/>
                    <a:pt x="2525" y="732"/>
                  </a:cubicBezTo>
                  <a:lnTo>
                    <a:pt x="2552" y="340"/>
                  </a:lnTo>
                  <a:cubicBezTo>
                    <a:pt x="2560" y="242"/>
                    <a:pt x="2489" y="152"/>
                    <a:pt x="2391" y="144"/>
                  </a:cubicBezTo>
                  <a:lnTo>
                    <a:pt x="223" y="1"/>
                  </a:lnTo>
                  <a:cubicBezTo>
                    <a:pt x="218" y="0"/>
                    <a:pt x="212" y="0"/>
                    <a:pt x="2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664;p24">
              <a:extLst>
                <a:ext uri="{FF2B5EF4-FFF2-40B4-BE49-F238E27FC236}">
                  <a16:creationId xmlns:a16="http://schemas.microsoft.com/office/drawing/2014/main" id="{9B48AFCC-4A75-1AD4-FF3D-26C7BDF27040}"/>
                </a:ext>
              </a:extLst>
            </p:cNvPr>
            <p:cNvGrpSpPr/>
            <p:nvPr/>
          </p:nvGrpSpPr>
          <p:grpSpPr>
            <a:xfrm>
              <a:off x="7572791" y="2015552"/>
              <a:ext cx="446838" cy="379559"/>
              <a:chOff x="9520904" y="1806552"/>
              <a:chExt cx="446838" cy="379559"/>
            </a:xfrm>
          </p:grpSpPr>
          <p:sp>
            <p:nvSpPr>
              <p:cNvPr id="95" name="Google Shape;665;p24">
                <a:extLst>
                  <a:ext uri="{FF2B5EF4-FFF2-40B4-BE49-F238E27FC236}">
                    <a16:creationId xmlns:a16="http://schemas.microsoft.com/office/drawing/2014/main" id="{EA65084C-1CDD-E9CA-9E6F-9453CDEA68B7}"/>
                  </a:ext>
                </a:extLst>
              </p:cNvPr>
              <p:cNvSpPr/>
              <p:nvPr/>
            </p:nvSpPr>
            <p:spPr>
              <a:xfrm>
                <a:off x="9539645" y="1824204"/>
                <a:ext cx="398312" cy="344332"/>
              </a:xfrm>
              <a:custGeom>
                <a:avLst/>
                <a:gdLst/>
                <a:ahLst/>
                <a:cxnLst/>
                <a:rect l="l" t="t" r="r" b="b"/>
                <a:pathLst>
                  <a:path w="5122" h="4428" extrusionOk="0">
                    <a:moveTo>
                      <a:pt x="3081" y="1"/>
                    </a:moveTo>
                    <a:cubicBezTo>
                      <a:pt x="2821" y="1"/>
                      <a:pt x="2507" y="88"/>
                      <a:pt x="2186" y="381"/>
                    </a:cubicBezTo>
                    <a:cubicBezTo>
                      <a:pt x="2128" y="431"/>
                      <a:pt x="2057" y="456"/>
                      <a:pt x="1987" y="456"/>
                    </a:cubicBezTo>
                    <a:cubicBezTo>
                      <a:pt x="1908" y="456"/>
                      <a:pt x="1829" y="424"/>
                      <a:pt x="1767" y="363"/>
                    </a:cubicBezTo>
                    <a:lnTo>
                      <a:pt x="1571" y="185"/>
                    </a:lnTo>
                    <a:cubicBezTo>
                      <a:pt x="1512" y="125"/>
                      <a:pt x="1434" y="96"/>
                      <a:pt x="1357" y="96"/>
                    </a:cubicBezTo>
                    <a:cubicBezTo>
                      <a:pt x="1271" y="96"/>
                      <a:pt x="1186" y="132"/>
                      <a:pt x="1125" y="202"/>
                    </a:cubicBezTo>
                    <a:lnTo>
                      <a:pt x="117" y="1389"/>
                    </a:lnTo>
                    <a:cubicBezTo>
                      <a:pt x="1" y="1523"/>
                      <a:pt x="27" y="1728"/>
                      <a:pt x="170" y="1835"/>
                    </a:cubicBezTo>
                    <a:lnTo>
                      <a:pt x="447" y="2040"/>
                    </a:lnTo>
                    <a:cubicBezTo>
                      <a:pt x="572" y="2138"/>
                      <a:pt x="607" y="2326"/>
                      <a:pt x="518" y="2459"/>
                    </a:cubicBezTo>
                    <a:cubicBezTo>
                      <a:pt x="304" y="2789"/>
                      <a:pt x="81" y="3432"/>
                      <a:pt x="857" y="4092"/>
                    </a:cubicBezTo>
                    <a:cubicBezTo>
                      <a:pt x="1140" y="4334"/>
                      <a:pt x="1439" y="4428"/>
                      <a:pt x="1733" y="4428"/>
                    </a:cubicBezTo>
                    <a:cubicBezTo>
                      <a:pt x="2599" y="4428"/>
                      <a:pt x="3421" y="3611"/>
                      <a:pt x="3640" y="3351"/>
                    </a:cubicBezTo>
                    <a:cubicBezTo>
                      <a:pt x="3935" y="3012"/>
                      <a:pt x="5121" y="1398"/>
                      <a:pt x="3756" y="202"/>
                    </a:cubicBezTo>
                    <a:cubicBezTo>
                      <a:pt x="3739" y="193"/>
                      <a:pt x="3730" y="185"/>
                      <a:pt x="3712" y="176"/>
                    </a:cubicBezTo>
                    <a:cubicBezTo>
                      <a:pt x="3638" y="131"/>
                      <a:pt x="3400" y="1"/>
                      <a:pt x="30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666;p24">
                <a:extLst>
                  <a:ext uri="{FF2B5EF4-FFF2-40B4-BE49-F238E27FC236}">
                    <a16:creationId xmlns:a16="http://schemas.microsoft.com/office/drawing/2014/main" id="{A4C79C27-0D13-D062-DCF1-C96F9EC93D39}"/>
                  </a:ext>
                </a:extLst>
              </p:cNvPr>
              <p:cNvSpPr/>
              <p:nvPr/>
            </p:nvSpPr>
            <p:spPr>
              <a:xfrm>
                <a:off x="9520904" y="1806552"/>
                <a:ext cx="446838" cy="379559"/>
              </a:xfrm>
              <a:custGeom>
                <a:avLst/>
                <a:gdLst/>
                <a:ahLst/>
                <a:cxnLst/>
                <a:rect l="l" t="t" r="r" b="b"/>
                <a:pathLst>
                  <a:path w="5746" h="4881" extrusionOk="0">
                    <a:moveTo>
                      <a:pt x="3322" y="448"/>
                    </a:moveTo>
                    <a:cubicBezTo>
                      <a:pt x="3568" y="448"/>
                      <a:pt x="3756" y="546"/>
                      <a:pt x="3837" y="599"/>
                    </a:cubicBezTo>
                    <a:cubicBezTo>
                      <a:pt x="3837" y="599"/>
                      <a:pt x="3846" y="599"/>
                      <a:pt x="3846" y="608"/>
                    </a:cubicBezTo>
                    <a:cubicBezTo>
                      <a:pt x="5086" y="1687"/>
                      <a:pt x="3953" y="3150"/>
                      <a:pt x="3712" y="3436"/>
                    </a:cubicBezTo>
                    <a:cubicBezTo>
                      <a:pt x="3698" y="3450"/>
                      <a:pt x="2848" y="4425"/>
                      <a:pt x="1971" y="4425"/>
                    </a:cubicBezTo>
                    <a:cubicBezTo>
                      <a:pt x="1723" y="4425"/>
                      <a:pt x="1474" y="4347"/>
                      <a:pt x="1241" y="4149"/>
                    </a:cubicBezTo>
                    <a:cubicBezTo>
                      <a:pt x="750" y="3730"/>
                      <a:pt x="652" y="3275"/>
                      <a:pt x="946" y="2811"/>
                    </a:cubicBezTo>
                    <a:cubicBezTo>
                      <a:pt x="1098" y="2570"/>
                      <a:pt x="1045" y="2258"/>
                      <a:pt x="822" y="2089"/>
                    </a:cubicBezTo>
                    <a:lnTo>
                      <a:pt x="545" y="1884"/>
                    </a:lnTo>
                    <a:cubicBezTo>
                      <a:pt x="518" y="1866"/>
                      <a:pt x="509" y="1839"/>
                      <a:pt x="509" y="1830"/>
                    </a:cubicBezTo>
                    <a:cubicBezTo>
                      <a:pt x="509" y="1812"/>
                      <a:pt x="509" y="1785"/>
                      <a:pt x="527" y="1768"/>
                    </a:cubicBezTo>
                    <a:lnTo>
                      <a:pt x="1544" y="581"/>
                    </a:lnTo>
                    <a:cubicBezTo>
                      <a:pt x="1562" y="554"/>
                      <a:pt x="1589" y="554"/>
                      <a:pt x="1598" y="554"/>
                    </a:cubicBezTo>
                    <a:cubicBezTo>
                      <a:pt x="1616" y="554"/>
                      <a:pt x="1633" y="554"/>
                      <a:pt x="1660" y="572"/>
                    </a:cubicBezTo>
                    <a:lnTo>
                      <a:pt x="1847" y="759"/>
                    </a:lnTo>
                    <a:cubicBezTo>
                      <a:pt x="1951" y="859"/>
                      <a:pt x="2085" y="908"/>
                      <a:pt x="2218" y="908"/>
                    </a:cubicBezTo>
                    <a:cubicBezTo>
                      <a:pt x="2348" y="908"/>
                      <a:pt x="2478" y="861"/>
                      <a:pt x="2579" y="768"/>
                    </a:cubicBezTo>
                    <a:cubicBezTo>
                      <a:pt x="2849" y="523"/>
                      <a:pt x="3108" y="448"/>
                      <a:pt x="3322" y="448"/>
                    </a:cubicBezTo>
                    <a:close/>
                    <a:moveTo>
                      <a:pt x="3317" y="0"/>
                    </a:moveTo>
                    <a:cubicBezTo>
                      <a:pt x="3011" y="0"/>
                      <a:pt x="2645" y="101"/>
                      <a:pt x="2276" y="438"/>
                    </a:cubicBezTo>
                    <a:cubicBezTo>
                      <a:pt x="2261" y="450"/>
                      <a:pt x="2244" y="454"/>
                      <a:pt x="2227" y="454"/>
                    </a:cubicBezTo>
                    <a:cubicBezTo>
                      <a:pt x="2204" y="454"/>
                      <a:pt x="2180" y="445"/>
                      <a:pt x="2160" y="429"/>
                    </a:cubicBezTo>
                    <a:lnTo>
                      <a:pt x="1972" y="251"/>
                    </a:lnTo>
                    <a:cubicBezTo>
                      <a:pt x="1873" y="152"/>
                      <a:pt x="1743" y="98"/>
                      <a:pt x="1603" y="98"/>
                    </a:cubicBezTo>
                    <a:cubicBezTo>
                      <a:pt x="1593" y="98"/>
                      <a:pt x="1582" y="99"/>
                      <a:pt x="1571" y="99"/>
                    </a:cubicBezTo>
                    <a:cubicBezTo>
                      <a:pt x="1428" y="108"/>
                      <a:pt x="1285" y="180"/>
                      <a:pt x="1196" y="287"/>
                    </a:cubicBezTo>
                    <a:lnTo>
                      <a:pt x="188" y="1473"/>
                    </a:lnTo>
                    <a:cubicBezTo>
                      <a:pt x="90" y="1580"/>
                      <a:pt x="45" y="1732"/>
                      <a:pt x="63" y="1875"/>
                    </a:cubicBezTo>
                    <a:cubicBezTo>
                      <a:pt x="81" y="2026"/>
                      <a:pt x="152" y="2160"/>
                      <a:pt x="268" y="2249"/>
                    </a:cubicBezTo>
                    <a:lnTo>
                      <a:pt x="554" y="2454"/>
                    </a:lnTo>
                    <a:cubicBezTo>
                      <a:pt x="581" y="2481"/>
                      <a:pt x="590" y="2526"/>
                      <a:pt x="572" y="2562"/>
                    </a:cubicBezTo>
                    <a:cubicBezTo>
                      <a:pt x="367" y="2874"/>
                      <a:pt x="1" y="3686"/>
                      <a:pt x="946" y="4497"/>
                    </a:cubicBezTo>
                    <a:cubicBezTo>
                      <a:pt x="1277" y="4774"/>
                      <a:pt x="1624" y="4881"/>
                      <a:pt x="1963" y="4881"/>
                    </a:cubicBezTo>
                    <a:cubicBezTo>
                      <a:pt x="2811" y="4881"/>
                      <a:pt x="3641" y="4212"/>
                      <a:pt x="4051" y="3730"/>
                    </a:cubicBezTo>
                    <a:cubicBezTo>
                      <a:pt x="4229" y="3525"/>
                      <a:pt x="5746" y="1652"/>
                      <a:pt x="4140" y="260"/>
                    </a:cubicBezTo>
                    <a:cubicBezTo>
                      <a:pt x="4122" y="242"/>
                      <a:pt x="4096" y="224"/>
                      <a:pt x="4078" y="206"/>
                    </a:cubicBezTo>
                    <a:cubicBezTo>
                      <a:pt x="3989" y="157"/>
                      <a:pt x="3699" y="0"/>
                      <a:pt x="3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667;p24">
                <a:extLst>
                  <a:ext uri="{FF2B5EF4-FFF2-40B4-BE49-F238E27FC236}">
                    <a16:creationId xmlns:a16="http://schemas.microsoft.com/office/drawing/2014/main" id="{C7304291-639C-A4DE-785E-33B0C6CFFFAB}"/>
                  </a:ext>
                </a:extLst>
              </p:cNvPr>
              <p:cNvSpPr/>
              <p:nvPr/>
            </p:nvSpPr>
            <p:spPr>
              <a:xfrm>
                <a:off x="9554265" y="1965576"/>
                <a:ext cx="117970" cy="117188"/>
              </a:xfrm>
              <a:custGeom>
                <a:avLst/>
                <a:gdLst/>
                <a:ahLst/>
                <a:cxnLst/>
                <a:rect l="l" t="t" r="r" b="b"/>
                <a:pathLst>
                  <a:path w="1517" h="1507" extrusionOk="0">
                    <a:moveTo>
                      <a:pt x="705" y="811"/>
                    </a:moveTo>
                    <a:lnTo>
                      <a:pt x="1017" y="1025"/>
                    </a:lnTo>
                    <a:cubicBezTo>
                      <a:pt x="978" y="1040"/>
                      <a:pt x="938" y="1048"/>
                      <a:pt x="899" y="1048"/>
                    </a:cubicBezTo>
                    <a:cubicBezTo>
                      <a:pt x="823" y="1048"/>
                      <a:pt x="749" y="1018"/>
                      <a:pt x="678" y="954"/>
                    </a:cubicBezTo>
                    <a:cubicBezTo>
                      <a:pt x="642" y="918"/>
                      <a:pt x="651" y="873"/>
                      <a:pt x="705" y="811"/>
                    </a:cubicBezTo>
                    <a:close/>
                    <a:moveTo>
                      <a:pt x="252" y="1"/>
                    </a:moveTo>
                    <a:cubicBezTo>
                      <a:pt x="183" y="1"/>
                      <a:pt x="114" y="33"/>
                      <a:pt x="71" y="97"/>
                    </a:cubicBezTo>
                    <a:cubicBezTo>
                      <a:pt x="0" y="204"/>
                      <a:pt x="27" y="338"/>
                      <a:pt x="125" y="409"/>
                    </a:cubicBezTo>
                    <a:lnTo>
                      <a:pt x="330" y="552"/>
                    </a:lnTo>
                    <a:cubicBezTo>
                      <a:pt x="107" y="855"/>
                      <a:pt x="223" y="1150"/>
                      <a:pt x="366" y="1293"/>
                    </a:cubicBezTo>
                    <a:cubicBezTo>
                      <a:pt x="535" y="1435"/>
                      <a:pt x="714" y="1507"/>
                      <a:pt x="901" y="1507"/>
                    </a:cubicBezTo>
                    <a:cubicBezTo>
                      <a:pt x="1035" y="1507"/>
                      <a:pt x="1169" y="1462"/>
                      <a:pt x="1303" y="1391"/>
                    </a:cubicBezTo>
                    <a:cubicBezTo>
                      <a:pt x="1427" y="1319"/>
                      <a:pt x="1499" y="1194"/>
                      <a:pt x="1508" y="1052"/>
                    </a:cubicBezTo>
                    <a:cubicBezTo>
                      <a:pt x="1517" y="909"/>
                      <a:pt x="1445" y="775"/>
                      <a:pt x="1329" y="686"/>
                    </a:cubicBezTo>
                    <a:lnTo>
                      <a:pt x="384" y="44"/>
                    </a:lnTo>
                    <a:cubicBezTo>
                      <a:pt x="344" y="15"/>
                      <a:pt x="298" y="1"/>
                      <a:pt x="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668;p24">
                <a:extLst>
                  <a:ext uri="{FF2B5EF4-FFF2-40B4-BE49-F238E27FC236}">
                    <a16:creationId xmlns:a16="http://schemas.microsoft.com/office/drawing/2014/main" id="{E76B6BB6-C442-5905-4B7B-35CA6320DB93}"/>
                  </a:ext>
                </a:extLst>
              </p:cNvPr>
              <p:cNvSpPr/>
              <p:nvPr/>
            </p:nvSpPr>
            <p:spPr>
              <a:xfrm>
                <a:off x="9659714" y="1836879"/>
                <a:ext cx="131889" cy="104357"/>
              </a:xfrm>
              <a:custGeom>
                <a:avLst/>
                <a:gdLst/>
                <a:ahLst/>
                <a:cxnLst/>
                <a:rect l="l" t="t" r="r" b="b"/>
                <a:pathLst>
                  <a:path w="1696" h="1342" extrusionOk="0">
                    <a:moveTo>
                      <a:pt x="967" y="487"/>
                    </a:moveTo>
                    <a:cubicBezTo>
                      <a:pt x="988" y="487"/>
                      <a:pt x="1011" y="494"/>
                      <a:pt x="1035" y="512"/>
                    </a:cubicBezTo>
                    <a:cubicBezTo>
                      <a:pt x="1151" y="619"/>
                      <a:pt x="1195" y="726"/>
                      <a:pt x="1160" y="851"/>
                    </a:cubicBezTo>
                    <a:lnTo>
                      <a:pt x="865" y="539"/>
                    </a:lnTo>
                    <a:cubicBezTo>
                      <a:pt x="889" y="515"/>
                      <a:pt x="925" y="487"/>
                      <a:pt x="967" y="487"/>
                    </a:cubicBezTo>
                    <a:close/>
                    <a:moveTo>
                      <a:pt x="255" y="0"/>
                    </a:moveTo>
                    <a:cubicBezTo>
                      <a:pt x="198" y="0"/>
                      <a:pt x="142" y="23"/>
                      <a:pt x="98" y="66"/>
                    </a:cubicBezTo>
                    <a:cubicBezTo>
                      <a:pt x="9" y="155"/>
                      <a:pt x="0" y="298"/>
                      <a:pt x="89" y="387"/>
                    </a:cubicBezTo>
                    <a:lnTo>
                      <a:pt x="883" y="1208"/>
                    </a:lnTo>
                    <a:cubicBezTo>
                      <a:pt x="964" y="1297"/>
                      <a:pt x="1071" y="1342"/>
                      <a:pt x="1178" y="1342"/>
                    </a:cubicBezTo>
                    <a:cubicBezTo>
                      <a:pt x="1204" y="1342"/>
                      <a:pt x="1240" y="1342"/>
                      <a:pt x="1267" y="1333"/>
                    </a:cubicBezTo>
                    <a:cubicBezTo>
                      <a:pt x="1401" y="1306"/>
                      <a:pt x="1517" y="1208"/>
                      <a:pt x="1570" y="1074"/>
                    </a:cubicBezTo>
                    <a:cubicBezTo>
                      <a:pt x="1695" y="744"/>
                      <a:pt x="1606" y="414"/>
                      <a:pt x="1329" y="173"/>
                    </a:cubicBezTo>
                    <a:cubicBezTo>
                      <a:pt x="1313" y="156"/>
                      <a:pt x="1162" y="38"/>
                      <a:pt x="960" y="38"/>
                    </a:cubicBezTo>
                    <a:cubicBezTo>
                      <a:pt x="946" y="38"/>
                      <a:pt x="933" y="38"/>
                      <a:pt x="919" y="39"/>
                    </a:cubicBezTo>
                    <a:cubicBezTo>
                      <a:pt x="821" y="48"/>
                      <a:pt x="687" y="84"/>
                      <a:pt x="553" y="209"/>
                    </a:cubicBezTo>
                    <a:lnTo>
                      <a:pt x="419" y="75"/>
                    </a:lnTo>
                    <a:cubicBezTo>
                      <a:pt x="374" y="25"/>
                      <a:pt x="314"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669;p24">
              <a:extLst>
                <a:ext uri="{FF2B5EF4-FFF2-40B4-BE49-F238E27FC236}">
                  <a16:creationId xmlns:a16="http://schemas.microsoft.com/office/drawing/2014/main" id="{930245B5-6446-A19B-80DA-E292B5BE94D1}"/>
                </a:ext>
              </a:extLst>
            </p:cNvPr>
            <p:cNvGrpSpPr/>
            <p:nvPr/>
          </p:nvGrpSpPr>
          <p:grpSpPr>
            <a:xfrm>
              <a:off x="8234104" y="2677077"/>
              <a:ext cx="446838" cy="379559"/>
              <a:chOff x="9520904" y="1806552"/>
              <a:chExt cx="446838" cy="379559"/>
            </a:xfrm>
          </p:grpSpPr>
          <p:sp>
            <p:nvSpPr>
              <p:cNvPr id="91" name="Google Shape;670;p24">
                <a:extLst>
                  <a:ext uri="{FF2B5EF4-FFF2-40B4-BE49-F238E27FC236}">
                    <a16:creationId xmlns:a16="http://schemas.microsoft.com/office/drawing/2014/main" id="{AEC4D024-4548-61FE-8E86-DAEB4A932DD8}"/>
                  </a:ext>
                </a:extLst>
              </p:cNvPr>
              <p:cNvSpPr/>
              <p:nvPr/>
            </p:nvSpPr>
            <p:spPr>
              <a:xfrm>
                <a:off x="9539645" y="1824204"/>
                <a:ext cx="398312" cy="344332"/>
              </a:xfrm>
              <a:custGeom>
                <a:avLst/>
                <a:gdLst/>
                <a:ahLst/>
                <a:cxnLst/>
                <a:rect l="l" t="t" r="r" b="b"/>
                <a:pathLst>
                  <a:path w="5122" h="4428" extrusionOk="0">
                    <a:moveTo>
                      <a:pt x="3081" y="1"/>
                    </a:moveTo>
                    <a:cubicBezTo>
                      <a:pt x="2821" y="1"/>
                      <a:pt x="2507" y="88"/>
                      <a:pt x="2186" y="381"/>
                    </a:cubicBezTo>
                    <a:cubicBezTo>
                      <a:pt x="2128" y="431"/>
                      <a:pt x="2057" y="456"/>
                      <a:pt x="1987" y="456"/>
                    </a:cubicBezTo>
                    <a:cubicBezTo>
                      <a:pt x="1908" y="456"/>
                      <a:pt x="1829" y="424"/>
                      <a:pt x="1767" y="363"/>
                    </a:cubicBezTo>
                    <a:lnTo>
                      <a:pt x="1571" y="185"/>
                    </a:lnTo>
                    <a:cubicBezTo>
                      <a:pt x="1512" y="125"/>
                      <a:pt x="1434" y="96"/>
                      <a:pt x="1357" y="96"/>
                    </a:cubicBezTo>
                    <a:cubicBezTo>
                      <a:pt x="1271" y="96"/>
                      <a:pt x="1186" y="132"/>
                      <a:pt x="1125" y="202"/>
                    </a:cubicBezTo>
                    <a:lnTo>
                      <a:pt x="117" y="1389"/>
                    </a:lnTo>
                    <a:cubicBezTo>
                      <a:pt x="1" y="1523"/>
                      <a:pt x="27" y="1728"/>
                      <a:pt x="170" y="1835"/>
                    </a:cubicBezTo>
                    <a:lnTo>
                      <a:pt x="447" y="2040"/>
                    </a:lnTo>
                    <a:cubicBezTo>
                      <a:pt x="572" y="2138"/>
                      <a:pt x="607" y="2326"/>
                      <a:pt x="518" y="2459"/>
                    </a:cubicBezTo>
                    <a:cubicBezTo>
                      <a:pt x="304" y="2789"/>
                      <a:pt x="81" y="3432"/>
                      <a:pt x="857" y="4092"/>
                    </a:cubicBezTo>
                    <a:cubicBezTo>
                      <a:pt x="1140" y="4334"/>
                      <a:pt x="1439" y="4428"/>
                      <a:pt x="1733" y="4428"/>
                    </a:cubicBezTo>
                    <a:cubicBezTo>
                      <a:pt x="2599" y="4428"/>
                      <a:pt x="3421" y="3611"/>
                      <a:pt x="3640" y="3351"/>
                    </a:cubicBezTo>
                    <a:cubicBezTo>
                      <a:pt x="3935" y="3012"/>
                      <a:pt x="5121" y="1398"/>
                      <a:pt x="3756" y="202"/>
                    </a:cubicBezTo>
                    <a:cubicBezTo>
                      <a:pt x="3739" y="193"/>
                      <a:pt x="3730" y="185"/>
                      <a:pt x="3712" y="176"/>
                    </a:cubicBezTo>
                    <a:cubicBezTo>
                      <a:pt x="3638" y="131"/>
                      <a:pt x="3400" y="1"/>
                      <a:pt x="30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671;p24">
                <a:extLst>
                  <a:ext uri="{FF2B5EF4-FFF2-40B4-BE49-F238E27FC236}">
                    <a16:creationId xmlns:a16="http://schemas.microsoft.com/office/drawing/2014/main" id="{12D5B2A1-B1C8-AC36-6CE8-766FBA85C6D8}"/>
                  </a:ext>
                </a:extLst>
              </p:cNvPr>
              <p:cNvSpPr/>
              <p:nvPr/>
            </p:nvSpPr>
            <p:spPr>
              <a:xfrm>
                <a:off x="9520904" y="1806552"/>
                <a:ext cx="446838" cy="379559"/>
              </a:xfrm>
              <a:custGeom>
                <a:avLst/>
                <a:gdLst/>
                <a:ahLst/>
                <a:cxnLst/>
                <a:rect l="l" t="t" r="r" b="b"/>
                <a:pathLst>
                  <a:path w="5746" h="4881" extrusionOk="0">
                    <a:moveTo>
                      <a:pt x="3322" y="448"/>
                    </a:moveTo>
                    <a:cubicBezTo>
                      <a:pt x="3568" y="448"/>
                      <a:pt x="3756" y="546"/>
                      <a:pt x="3837" y="599"/>
                    </a:cubicBezTo>
                    <a:cubicBezTo>
                      <a:pt x="3837" y="599"/>
                      <a:pt x="3846" y="599"/>
                      <a:pt x="3846" y="608"/>
                    </a:cubicBezTo>
                    <a:cubicBezTo>
                      <a:pt x="5086" y="1687"/>
                      <a:pt x="3953" y="3150"/>
                      <a:pt x="3712" y="3436"/>
                    </a:cubicBezTo>
                    <a:cubicBezTo>
                      <a:pt x="3698" y="3450"/>
                      <a:pt x="2848" y="4425"/>
                      <a:pt x="1971" y="4425"/>
                    </a:cubicBezTo>
                    <a:cubicBezTo>
                      <a:pt x="1723" y="4425"/>
                      <a:pt x="1474" y="4347"/>
                      <a:pt x="1241" y="4149"/>
                    </a:cubicBezTo>
                    <a:cubicBezTo>
                      <a:pt x="750" y="3730"/>
                      <a:pt x="652" y="3275"/>
                      <a:pt x="946" y="2811"/>
                    </a:cubicBezTo>
                    <a:cubicBezTo>
                      <a:pt x="1098" y="2570"/>
                      <a:pt x="1045" y="2258"/>
                      <a:pt x="822" y="2089"/>
                    </a:cubicBezTo>
                    <a:lnTo>
                      <a:pt x="545" y="1884"/>
                    </a:lnTo>
                    <a:cubicBezTo>
                      <a:pt x="518" y="1866"/>
                      <a:pt x="509" y="1839"/>
                      <a:pt x="509" y="1830"/>
                    </a:cubicBezTo>
                    <a:cubicBezTo>
                      <a:pt x="509" y="1812"/>
                      <a:pt x="509" y="1785"/>
                      <a:pt x="527" y="1768"/>
                    </a:cubicBezTo>
                    <a:lnTo>
                      <a:pt x="1544" y="581"/>
                    </a:lnTo>
                    <a:cubicBezTo>
                      <a:pt x="1562" y="554"/>
                      <a:pt x="1589" y="554"/>
                      <a:pt x="1598" y="554"/>
                    </a:cubicBezTo>
                    <a:cubicBezTo>
                      <a:pt x="1616" y="554"/>
                      <a:pt x="1633" y="554"/>
                      <a:pt x="1660" y="572"/>
                    </a:cubicBezTo>
                    <a:lnTo>
                      <a:pt x="1847" y="759"/>
                    </a:lnTo>
                    <a:cubicBezTo>
                      <a:pt x="1951" y="859"/>
                      <a:pt x="2085" y="908"/>
                      <a:pt x="2218" y="908"/>
                    </a:cubicBezTo>
                    <a:cubicBezTo>
                      <a:pt x="2348" y="908"/>
                      <a:pt x="2478" y="861"/>
                      <a:pt x="2579" y="768"/>
                    </a:cubicBezTo>
                    <a:cubicBezTo>
                      <a:pt x="2849" y="523"/>
                      <a:pt x="3108" y="448"/>
                      <a:pt x="3322" y="448"/>
                    </a:cubicBezTo>
                    <a:close/>
                    <a:moveTo>
                      <a:pt x="3317" y="0"/>
                    </a:moveTo>
                    <a:cubicBezTo>
                      <a:pt x="3011" y="0"/>
                      <a:pt x="2645" y="101"/>
                      <a:pt x="2276" y="438"/>
                    </a:cubicBezTo>
                    <a:cubicBezTo>
                      <a:pt x="2261" y="450"/>
                      <a:pt x="2244" y="454"/>
                      <a:pt x="2227" y="454"/>
                    </a:cubicBezTo>
                    <a:cubicBezTo>
                      <a:pt x="2204" y="454"/>
                      <a:pt x="2180" y="445"/>
                      <a:pt x="2160" y="429"/>
                    </a:cubicBezTo>
                    <a:lnTo>
                      <a:pt x="1972" y="251"/>
                    </a:lnTo>
                    <a:cubicBezTo>
                      <a:pt x="1873" y="152"/>
                      <a:pt x="1743" y="98"/>
                      <a:pt x="1603" y="98"/>
                    </a:cubicBezTo>
                    <a:cubicBezTo>
                      <a:pt x="1593" y="98"/>
                      <a:pt x="1582" y="99"/>
                      <a:pt x="1571" y="99"/>
                    </a:cubicBezTo>
                    <a:cubicBezTo>
                      <a:pt x="1428" y="108"/>
                      <a:pt x="1285" y="180"/>
                      <a:pt x="1196" y="287"/>
                    </a:cubicBezTo>
                    <a:lnTo>
                      <a:pt x="188" y="1473"/>
                    </a:lnTo>
                    <a:cubicBezTo>
                      <a:pt x="90" y="1580"/>
                      <a:pt x="45" y="1732"/>
                      <a:pt x="63" y="1875"/>
                    </a:cubicBezTo>
                    <a:cubicBezTo>
                      <a:pt x="81" y="2026"/>
                      <a:pt x="152" y="2160"/>
                      <a:pt x="268" y="2249"/>
                    </a:cubicBezTo>
                    <a:lnTo>
                      <a:pt x="554" y="2454"/>
                    </a:lnTo>
                    <a:cubicBezTo>
                      <a:pt x="581" y="2481"/>
                      <a:pt x="590" y="2526"/>
                      <a:pt x="572" y="2562"/>
                    </a:cubicBezTo>
                    <a:cubicBezTo>
                      <a:pt x="367" y="2874"/>
                      <a:pt x="1" y="3686"/>
                      <a:pt x="946" y="4497"/>
                    </a:cubicBezTo>
                    <a:cubicBezTo>
                      <a:pt x="1277" y="4774"/>
                      <a:pt x="1624" y="4881"/>
                      <a:pt x="1963" y="4881"/>
                    </a:cubicBezTo>
                    <a:cubicBezTo>
                      <a:pt x="2811" y="4881"/>
                      <a:pt x="3641" y="4212"/>
                      <a:pt x="4051" y="3730"/>
                    </a:cubicBezTo>
                    <a:cubicBezTo>
                      <a:pt x="4229" y="3525"/>
                      <a:pt x="5746" y="1652"/>
                      <a:pt x="4140" y="260"/>
                    </a:cubicBezTo>
                    <a:cubicBezTo>
                      <a:pt x="4122" y="242"/>
                      <a:pt x="4096" y="224"/>
                      <a:pt x="4078" y="206"/>
                    </a:cubicBezTo>
                    <a:cubicBezTo>
                      <a:pt x="3989" y="157"/>
                      <a:pt x="3699" y="0"/>
                      <a:pt x="3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672;p24">
                <a:extLst>
                  <a:ext uri="{FF2B5EF4-FFF2-40B4-BE49-F238E27FC236}">
                    <a16:creationId xmlns:a16="http://schemas.microsoft.com/office/drawing/2014/main" id="{F2ED3CA1-480C-0B48-210C-A56D087A5C0F}"/>
                  </a:ext>
                </a:extLst>
              </p:cNvPr>
              <p:cNvSpPr/>
              <p:nvPr/>
            </p:nvSpPr>
            <p:spPr>
              <a:xfrm>
                <a:off x="9554265" y="1965576"/>
                <a:ext cx="117970" cy="117188"/>
              </a:xfrm>
              <a:custGeom>
                <a:avLst/>
                <a:gdLst/>
                <a:ahLst/>
                <a:cxnLst/>
                <a:rect l="l" t="t" r="r" b="b"/>
                <a:pathLst>
                  <a:path w="1517" h="1507" extrusionOk="0">
                    <a:moveTo>
                      <a:pt x="705" y="811"/>
                    </a:moveTo>
                    <a:lnTo>
                      <a:pt x="1017" y="1025"/>
                    </a:lnTo>
                    <a:cubicBezTo>
                      <a:pt x="978" y="1040"/>
                      <a:pt x="938" y="1048"/>
                      <a:pt x="899" y="1048"/>
                    </a:cubicBezTo>
                    <a:cubicBezTo>
                      <a:pt x="823" y="1048"/>
                      <a:pt x="749" y="1018"/>
                      <a:pt x="678" y="954"/>
                    </a:cubicBezTo>
                    <a:cubicBezTo>
                      <a:pt x="642" y="918"/>
                      <a:pt x="651" y="873"/>
                      <a:pt x="705" y="811"/>
                    </a:cubicBezTo>
                    <a:close/>
                    <a:moveTo>
                      <a:pt x="252" y="1"/>
                    </a:moveTo>
                    <a:cubicBezTo>
                      <a:pt x="183" y="1"/>
                      <a:pt x="114" y="33"/>
                      <a:pt x="71" y="97"/>
                    </a:cubicBezTo>
                    <a:cubicBezTo>
                      <a:pt x="0" y="204"/>
                      <a:pt x="27" y="338"/>
                      <a:pt x="125" y="409"/>
                    </a:cubicBezTo>
                    <a:lnTo>
                      <a:pt x="330" y="552"/>
                    </a:lnTo>
                    <a:cubicBezTo>
                      <a:pt x="107" y="855"/>
                      <a:pt x="223" y="1150"/>
                      <a:pt x="366" y="1293"/>
                    </a:cubicBezTo>
                    <a:cubicBezTo>
                      <a:pt x="535" y="1435"/>
                      <a:pt x="714" y="1507"/>
                      <a:pt x="901" y="1507"/>
                    </a:cubicBezTo>
                    <a:cubicBezTo>
                      <a:pt x="1035" y="1507"/>
                      <a:pt x="1169" y="1462"/>
                      <a:pt x="1303" y="1391"/>
                    </a:cubicBezTo>
                    <a:cubicBezTo>
                      <a:pt x="1427" y="1319"/>
                      <a:pt x="1499" y="1194"/>
                      <a:pt x="1508" y="1052"/>
                    </a:cubicBezTo>
                    <a:cubicBezTo>
                      <a:pt x="1517" y="909"/>
                      <a:pt x="1445" y="775"/>
                      <a:pt x="1329" y="686"/>
                    </a:cubicBezTo>
                    <a:lnTo>
                      <a:pt x="384" y="44"/>
                    </a:lnTo>
                    <a:cubicBezTo>
                      <a:pt x="344" y="15"/>
                      <a:pt x="298" y="1"/>
                      <a:pt x="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673;p24">
                <a:extLst>
                  <a:ext uri="{FF2B5EF4-FFF2-40B4-BE49-F238E27FC236}">
                    <a16:creationId xmlns:a16="http://schemas.microsoft.com/office/drawing/2014/main" id="{5C412CCF-130A-2B0A-5507-3A31B67B5196}"/>
                  </a:ext>
                </a:extLst>
              </p:cNvPr>
              <p:cNvSpPr/>
              <p:nvPr/>
            </p:nvSpPr>
            <p:spPr>
              <a:xfrm>
                <a:off x="9659714" y="1836879"/>
                <a:ext cx="131889" cy="104357"/>
              </a:xfrm>
              <a:custGeom>
                <a:avLst/>
                <a:gdLst/>
                <a:ahLst/>
                <a:cxnLst/>
                <a:rect l="l" t="t" r="r" b="b"/>
                <a:pathLst>
                  <a:path w="1696" h="1342" extrusionOk="0">
                    <a:moveTo>
                      <a:pt x="967" y="487"/>
                    </a:moveTo>
                    <a:cubicBezTo>
                      <a:pt x="988" y="487"/>
                      <a:pt x="1011" y="494"/>
                      <a:pt x="1035" y="512"/>
                    </a:cubicBezTo>
                    <a:cubicBezTo>
                      <a:pt x="1151" y="619"/>
                      <a:pt x="1195" y="726"/>
                      <a:pt x="1160" y="851"/>
                    </a:cubicBezTo>
                    <a:lnTo>
                      <a:pt x="865" y="539"/>
                    </a:lnTo>
                    <a:cubicBezTo>
                      <a:pt x="889" y="515"/>
                      <a:pt x="925" y="487"/>
                      <a:pt x="967" y="487"/>
                    </a:cubicBezTo>
                    <a:close/>
                    <a:moveTo>
                      <a:pt x="255" y="0"/>
                    </a:moveTo>
                    <a:cubicBezTo>
                      <a:pt x="198" y="0"/>
                      <a:pt x="142" y="23"/>
                      <a:pt x="98" y="66"/>
                    </a:cubicBezTo>
                    <a:cubicBezTo>
                      <a:pt x="9" y="155"/>
                      <a:pt x="0" y="298"/>
                      <a:pt x="89" y="387"/>
                    </a:cubicBezTo>
                    <a:lnTo>
                      <a:pt x="883" y="1208"/>
                    </a:lnTo>
                    <a:cubicBezTo>
                      <a:pt x="964" y="1297"/>
                      <a:pt x="1071" y="1342"/>
                      <a:pt x="1178" y="1342"/>
                    </a:cubicBezTo>
                    <a:cubicBezTo>
                      <a:pt x="1204" y="1342"/>
                      <a:pt x="1240" y="1342"/>
                      <a:pt x="1267" y="1333"/>
                    </a:cubicBezTo>
                    <a:cubicBezTo>
                      <a:pt x="1401" y="1306"/>
                      <a:pt x="1517" y="1208"/>
                      <a:pt x="1570" y="1074"/>
                    </a:cubicBezTo>
                    <a:cubicBezTo>
                      <a:pt x="1695" y="744"/>
                      <a:pt x="1606" y="414"/>
                      <a:pt x="1329" y="173"/>
                    </a:cubicBezTo>
                    <a:cubicBezTo>
                      <a:pt x="1313" y="156"/>
                      <a:pt x="1162" y="38"/>
                      <a:pt x="960" y="38"/>
                    </a:cubicBezTo>
                    <a:cubicBezTo>
                      <a:pt x="946" y="38"/>
                      <a:pt x="933" y="38"/>
                      <a:pt x="919" y="39"/>
                    </a:cubicBezTo>
                    <a:cubicBezTo>
                      <a:pt x="821" y="48"/>
                      <a:pt x="687" y="84"/>
                      <a:pt x="553" y="209"/>
                    </a:cubicBezTo>
                    <a:lnTo>
                      <a:pt x="419" y="75"/>
                    </a:lnTo>
                    <a:cubicBezTo>
                      <a:pt x="374" y="25"/>
                      <a:pt x="314"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674;p24">
              <a:extLst>
                <a:ext uri="{FF2B5EF4-FFF2-40B4-BE49-F238E27FC236}">
                  <a16:creationId xmlns:a16="http://schemas.microsoft.com/office/drawing/2014/main" id="{5364CC36-E5F3-3407-C9FC-C1522756E4B6}"/>
                </a:ext>
              </a:extLst>
            </p:cNvPr>
            <p:cNvGrpSpPr/>
            <p:nvPr/>
          </p:nvGrpSpPr>
          <p:grpSpPr>
            <a:xfrm rot="-8100000">
              <a:off x="8153616" y="3558075"/>
              <a:ext cx="446833" cy="379555"/>
              <a:chOff x="9520904" y="1806552"/>
              <a:chExt cx="446838" cy="379559"/>
            </a:xfrm>
          </p:grpSpPr>
          <p:sp>
            <p:nvSpPr>
              <p:cNvPr id="87" name="Google Shape;675;p24">
                <a:extLst>
                  <a:ext uri="{FF2B5EF4-FFF2-40B4-BE49-F238E27FC236}">
                    <a16:creationId xmlns:a16="http://schemas.microsoft.com/office/drawing/2014/main" id="{233D2EDA-D761-D255-5D66-786ED445EB53}"/>
                  </a:ext>
                </a:extLst>
              </p:cNvPr>
              <p:cNvSpPr/>
              <p:nvPr/>
            </p:nvSpPr>
            <p:spPr>
              <a:xfrm>
                <a:off x="9539645" y="1824204"/>
                <a:ext cx="398312" cy="344332"/>
              </a:xfrm>
              <a:custGeom>
                <a:avLst/>
                <a:gdLst/>
                <a:ahLst/>
                <a:cxnLst/>
                <a:rect l="l" t="t" r="r" b="b"/>
                <a:pathLst>
                  <a:path w="5122" h="4428" extrusionOk="0">
                    <a:moveTo>
                      <a:pt x="3081" y="1"/>
                    </a:moveTo>
                    <a:cubicBezTo>
                      <a:pt x="2821" y="1"/>
                      <a:pt x="2507" y="88"/>
                      <a:pt x="2186" y="381"/>
                    </a:cubicBezTo>
                    <a:cubicBezTo>
                      <a:pt x="2128" y="431"/>
                      <a:pt x="2057" y="456"/>
                      <a:pt x="1987" y="456"/>
                    </a:cubicBezTo>
                    <a:cubicBezTo>
                      <a:pt x="1908" y="456"/>
                      <a:pt x="1829" y="424"/>
                      <a:pt x="1767" y="363"/>
                    </a:cubicBezTo>
                    <a:lnTo>
                      <a:pt x="1571" y="185"/>
                    </a:lnTo>
                    <a:cubicBezTo>
                      <a:pt x="1512" y="125"/>
                      <a:pt x="1434" y="96"/>
                      <a:pt x="1357" y="96"/>
                    </a:cubicBezTo>
                    <a:cubicBezTo>
                      <a:pt x="1271" y="96"/>
                      <a:pt x="1186" y="132"/>
                      <a:pt x="1125" y="202"/>
                    </a:cubicBezTo>
                    <a:lnTo>
                      <a:pt x="117" y="1389"/>
                    </a:lnTo>
                    <a:cubicBezTo>
                      <a:pt x="1" y="1523"/>
                      <a:pt x="27" y="1728"/>
                      <a:pt x="170" y="1835"/>
                    </a:cubicBezTo>
                    <a:lnTo>
                      <a:pt x="447" y="2040"/>
                    </a:lnTo>
                    <a:cubicBezTo>
                      <a:pt x="572" y="2138"/>
                      <a:pt x="607" y="2326"/>
                      <a:pt x="518" y="2459"/>
                    </a:cubicBezTo>
                    <a:cubicBezTo>
                      <a:pt x="304" y="2789"/>
                      <a:pt x="81" y="3432"/>
                      <a:pt x="857" y="4092"/>
                    </a:cubicBezTo>
                    <a:cubicBezTo>
                      <a:pt x="1140" y="4334"/>
                      <a:pt x="1439" y="4428"/>
                      <a:pt x="1733" y="4428"/>
                    </a:cubicBezTo>
                    <a:cubicBezTo>
                      <a:pt x="2599" y="4428"/>
                      <a:pt x="3421" y="3611"/>
                      <a:pt x="3640" y="3351"/>
                    </a:cubicBezTo>
                    <a:cubicBezTo>
                      <a:pt x="3935" y="3012"/>
                      <a:pt x="5121" y="1398"/>
                      <a:pt x="3756" y="202"/>
                    </a:cubicBezTo>
                    <a:cubicBezTo>
                      <a:pt x="3739" y="193"/>
                      <a:pt x="3730" y="185"/>
                      <a:pt x="3712" y="176"/>
                    </a:cubicBezTo>
                    <a:cubicBezTo>
                      <a:pt x="3638" y="131"/>
                      <a:pt x="3400" y="1"/>
                      <a:pt x="30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676;p24">
                <a:extLst>
                  <a:ext uri="{FF2B5EF4-FFF2-40B4-BE49-F238E27FC236}">
                    <a16:creationId xmlns:a16="http://schemas.microsoft.com/office/drawing/2014/main" id="{D385F784-EED2-F4BB-7B19-949682696BD0}"/>
                  </a:ext>
                </a:extLst>
              </p:cNvPr>
              <p:cNvSpPr/>
              <p:nvPr/>
            </p:nvSpPr>
            <p:spPr>
              <a:xfrm>
                <a:off x="9520904" y="1806552"/>
                <a:ext cx="446838" cy="379559"/>
              </a:xfrm>
              <a:custGeom>
                <a:avLst/>
                <a:gdLst/>
                <a:ahLst/>
                <a:cxnLst/>
                <a:rect l="l" t="t" r="r" b="b"/>
                <a:pathLst>
                  <a:path w="5746" h="4881" extrusionOk="0">
                    <a:moveTo>
                      <a:pt x="3322" y="448"/>
                    </a:moveTo>
                    <a:cubicBezTo>
                      <a:pt x="3568" y="448"/>
                      <a:pt x="3756" y="546"/>
                      <a:pt x="3837" y="599"/>
                    </a:cubicBezTo>
                    <a:cubicBezTo>
                      <a:pt x="3837" y="599"/>
                      <a:pt x="3846" y="599"/>
                      <a:pt x="3846" y="608"/>
                    </a:cubicBezTo>
                    <a:cubicBezTo>
                      <a:pt x="5086" y="1687"/>
                      <a:pt x="3953" y="3150"/>
                      <a:pt x="3712" y="3436"/>
                    </a:cubicBezTo>
                    <a:cubicBezTo>
                      <a:pt x="3698" y="3450"/>
                      <a:pt x="2848" y="4425"/>
                      <a:pt x="1971" y="4425"/>
                    </a:cubicBezTo>
                    <a:cubicBezTo>
                      <a:pt x="1723" y="4425"/>
                      <a:pt x="1474" y="4347"/>
                      <a:pt x="1241" y="4149"/>
                    </a:cubicBezTo>
                    <a:cubicBezTo>
                      <a:pt x="750" y="3730"/>
                      <a:pt x="652" y="3275"/>
                      <a:pt x="946" y="2811"/>
                    </a:cubicBezTo>
                    <a:cubicBezTo>
                      <a:pt x="1098" y="2570"/>
                      <a:pt x="1045" y="2258"/>
                      <a:pt x="822" y="2089"/>
                    </a:cubicBezTo>
                    <a:lnTo>
                      <a:pt x="545" y="1884"/>
                    </a:lnTo>
                    <a:cubicBezTo>
                      <a:pt x="518" y="1866"/>
                      <a:pt x="509" y="1839"/>
                      <a:pt x="509" y="1830"/>
                    </a:cubicBezTo>
                    <a:cubicBezTo>
                      <a:pt x="509" y="1812"/>
                      <a:pt x="509" y="1785"/>
                      <a:pt x="527" y="1768"/>
                    </a:cubicBezTo>
                    <a:lnTo>
                      <a:pt x="1544" y="581"/>
                    </a:lnTo>
                    <a:cubicBezTo>
                      <a:pt x="1562" y="554"/>
                      <a:pt x="1589" y="554"/>
                      <a:pt x="1598" y="554"/>
                    </a:cubicBezTo>
                    <a:cubicBezTo>
                      <a:pt x="1616" y="554"/>
                      <a:pt x="1633" y="554"/>
                      <a:pt x="1660" y="572"/>
                    </a:cubicBezTo>
                    <a:lnTo>
                      <a:pt x="1847" y="759"/>
                    </a:lnTo>
                    <a:cubicBezTo>
                      <a:pt x="1951" y="859"/>
                      <a:pt x="2085" y="908"/>
                      <a:pt x="2218" y="908"/>
                    </a:cubicBezTo>
                    <a:cubicBezTo>
                      <a:pt x="2348" y="908"/>
                      <a:pt x="2478" y="861"/>
                      <a:pt x="2579" y="768"/>
                    </a:cubicBezTo>
                    <a:cubicBezTo>
                      <a:pt x="2849" y="523"/>
                      <a:pt x="3108" y="448"/>
                      <a:pt x="3322" y="448"/>
                    </a:cubicBezTo>
                    <a:close/>
                    <a:moveTo>
                      <a:pt x="3317" y="0"/>
                    </a:moveTo>
                    <a:cubicBezTo>
                      <a:pt x="3011" y="0"/>
                      <a:pt x="2645" y="101"/>
                      <a:pt x="2276" y="438"/>
                    </a:cubicBezTo>
                    <a:cubicBezTo>
                      <a:pt x="2261" y="450"/>
                      <a:pt x="2244" y="454"/>
                      <a:pt x="2227" y="454"/>
                    </a:cubicBezTo>
                    <a:cubicBezTo>
                      <a:pt x="2204" y="454"/>
                      <a:pt x="2180" y="445"/>
                      <a:pt x="2160" y="429"/>
                    </a:cubicBezTo>
                    <a:lnTo>
                      <a:pt x="1972" y="251"/>
                    </a:lnTo>
                    <a:cubicBezTo>
                      <a:pt x="1873" y="152"/>
                      <a:pt x="1743" y="98"/>
                      <a:pt x="1603" y="98"/>
                    </a:cubicBezTo>
                    <a:cubicBezTo>
                      <a:pt x="1593" y="98"/>
                      <a:pt x="1582" y="99"/>
                      <a:pt x="1571" y="99"/>
                    </a:cubicBezTo>
                    <a:cubicBezTo>
                      <a:pt x="1428" y="108"/>
                      <a:pt x="1285" y="180"/>
                      <a:pt x="1196" y="287"/>
                    </a:cubicBezTo>
                    <a:lnTo>
                      <a:pt x="188" y="1473"/>
                    </a:lnTo>
                    <a:cubicBezTo>
                      <a:pt x="90" y="1580"/>
                      <a:pt x="45" y="1732"/>
                      <a:pt x="63" y="1875"/>
                    </a:cubicBezTo>
                    <a:cubicBezTo>
                      <a:pt x="81" y="2026"/>
                      <a:pt x="152" y="2160"/>
                      <a:pt x="268" y="2249"/>
                    </a:cubicBezTo>
                    <a:lnTo>
                      <a:pt x="554" y="2454"/>
                    </a:lnTo>
                    <a:cubicBezTo>
                      <a:pt x="581" y="2481"/>
                      <a:pt x="590" y="2526"/>
                      <a:pt x="572" y="2562"/>
                    </a:cubicBezTo>
                    <a:cubicBezTo>
                      <a:pt x="367" y="2874"/>
                      <a:pt x="1" y="3686"/>
                      <a:pt x="946" y="4497"/>
                    </a:cubicBezTo>
                    <a:cubicBezTo>
                      <a:pt x="1277" y="4774"/>
                      <a:pt x="1624" y="4881"/>
                      <a:pt x="1963" y="4881"/>
                    </a:cubicBezTo>
                    <a:cubicBezTo>
                      <a:pt x="2811" y="4881"/>
                      <a:pt x="3641" y="4212"/>
                      <a:pt x="4051" y="3730"/>
                    </a:cubicBezTo>
                    <a:cubicBezTo>
                      <a:pt x="4229" y="3525"/>
                      <a:pt x="5746" y="1652"/>
                      <a:pt x="4140" y="260"/>
                    </a:cubicBezTo>
                    <a:cubicBezTo>
                      <a:pt x="4122" y="242"/>
                      <a:pt x="4096" y="224"/>
                      <a:pt x="4078" y="206"/>
                    </a:cubicBezTo>
                    <a:cubicBezTo>
                      <a:pt x="3989" y="157"/>
                      <a:pt x="3699" y="0"/>
                      <a:pt x="3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677;p24">
                <a:extLst>
                  <a:ext uri="{FF2B5EF4-FFF2-40B4-BE49-F238E27FC236}">
                    <a16:creationId xmlns:a16="http://schemas.microsoft.com/office/drawing/2014/main" id="{DC5B8AB0-B555-A187-E00C-F2780ED5E177}"/>
                  </a:ext>
                </a:extLst>
              </p:cNvPr>
              <p:cNvSpPr/>
              <p:nvPr/>
            </p:nvSpPr>
            <p:spPr>
              <a:xfrm>
                <a:off x="9554265" y="1965576"/>
                <a:ext cx="117970" cy="117188"/>
              </a:xfrm>
              <a:custGeom>
                <a:avLst/>
                <a:gdLst/>
                <a:ahLst/>
                <a:cxnLst/>
                <a:rect l="l" t="t" r="r" b="b"/>
                <a:pathLst>
                  <a:path w="1517" h="1507" extrusionOk="0">
                    <a:moveTo>
                      <a:pt x="705" y="811"/>
                    </a:moveTo>
                    <a:lnTo>
                      <a:pt x="1017" y="1025"/>
                    </a:lnTo>
                    <a:cubicBezTo>
                      <a:pt x="978" y="1040"/>
                      <a:pt x="938" y="1048"/>
                      <a:pt x="899" y="1048"/>
                    </a:cubicBezTo>
                    <a:cubicBezTo>
                      <a:pt x="823" y="1048"/>
                      <a:pt x="749" y="1018"/>
                      <a:pt x="678" y="954"/>
                    </a:cubicBezTo>
                    <a:cubicBezTo>
                      <a:pt x="642" y="918"/>
                      <a:pt x="651" y="873"/>
                      <a:pt x="705" y="811"/>
                    </a:cubicBezTo>
                    <a:close/>
                    <a:moveTo>
                      <a:pt x="252" y="1"/>
                    </a:moveTo>
                    <a:cubicBezTo>
                      <a:pt x="183" y="1"/>
                      <a:pt x="114" y="33"/>
                      <a:pt x="71" y="97"/>
                    </a:cubicBezTo>
                    <a:cubicBezTo>
                      <a:pt x="0" y="204"/>
                      <a:pt x="27" y="338"/>
                      <a:pt x="125" y="409"/>
                    </a:cubicBezTo>
                    <a:lnTo>
                      <a:pt x="330" y="552"/>
                    </a:lnTo>
                    <a:cubicBezTo>
                      <a:pt x="107" y="855"/>
                      <a:pt x="223" y="1150"/>
                      <a:pt x="366" y="1293"/>
                    </a:cubicBezTo>
                    <a:cubicBezTo>
                      <a:pt x="535" y="1435"/>
                      <a:pt x="714" y="1507"/>
                      <a:pt x="901" y="1507"/>
                    </a:cubicBezTo>
                    <a:cubicBezTo>
                      <a:pt x="1035" y="1507"/>
                      <a:pt x="1169" y="1462"/>
                      <a:pt x="1303" y="1391"/>
                    </a:cubicBezTo>
                    <a:cubicBezTo>
                      <a:pt x="1427" y="1319"/>
                      <a:pt x="1499" y="1194"/>
                      <a:pt x="1508" y="1052"/>
                    </a:cubicBezTo>
                    <a:cubicBezTo>
                      <a:pt x="1517" y="909"/>
                      <a:pt x="1445" y="775"/>
                      <a:pt x="1329" y="686"/>
                    </a:cubicBezTo>
                    <a:lnTo>
                      <a:pt x="384" y="44"/>
                    </a:lnTo>
                    <a:cubicBezTo>
                      <a:pt x="344" y="15"/>
                      <a:pt x="298" y="1"/>
                      <a:pt x="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678;p24">
                <a:extLst>
                  <a:ext uri="{FF2B5EF4-FFF2-40B4-BE49-F238E27FC236}">
                    <a16:creationId xmlns:a16="http://schemas.microsoft.com/office/drawing/2014/main" id="{C1EB4FA2-5C44-2DFC-0222-AF4718475A87}"/>
                  </a:ext>
                </a:extLst>
              </p:cNvPr>
              <p:cNvSpPr/>
              <p:nvPr/>
            </p:nvSpPr>
            <p:spPr>
              <a:xfrm>
                <a:off x="9659714" y="1836879"/>
                <a:ext cx="131889" cy="104357"/>
              </a:xfrm>
              <a:custGeom>
                <a:avLst/>
                <a:gdLst/>
                <a:ahLst/>
                <a:cxnLst/>
                <a:rect l="l" t="t" r="r" b="b"/>
                <a:pathLst>
                  <a:path w="1696" h="1342" extrusionOk="0">
                    <a:moveTo>
                      <a:pt x="967" y="487"/>
                    </a:moveTo>
                    <a:cubicBezTo>
                      <a:pt x="988" y="487"/>
                      <a:pt x="1011" y="494"/>
                      <a:pt x="1035" y="512"/>
                    </a:cubicBezTo>
                    <a:cubicBezTo>
                      <a:pt x="1151" y="619"/>
                      <a:pt x="1195" y="726"/>
                      <a:pt x="1160" y="851"/>
                    </a:cubicBezTo>
                    <a:lnTo>
                      <a:pt x="865" y="539"/>
                    </a:lnTo>
                    <a:cubicBezTo>
                      <a:pt x="889" y="515"/>
                      <a:pt x="925" y="487"/>
                      <a:pt x="967" y="487"/>
                    </a:cubicBezTo>
                    <a:close/>
                    <a:moveTo>
                      <a:pt x="255" y="0"/>
                    </a:moveTo>
                    <a:cubicBezTo>
                      <a:pt x="198" y="0"/>
                      <a:pt x="142" y="23"/>
                      <a:pt x="98" y="66"/>
                    </a:cubicBezTo>
                    <a:cubicBezTo>
                      <a:pt x="9" y="155"/>
                      <a:pt x="0" y="298"/>
                      <a:pt x="89" y="387"/>
                    </a:cubicBezTo>
                    <a:lnTo>
                      <a:pt x="883" y="1208"/>
                    </a:lnTo>
                    <a:cubicBezTo>
                      <a:pt x="964" y="1297"/>
                      <a:pt x="1071" y="1342"/>
                      <a:pt x="1178" y="1342"/>
                    </a:cubicBezTo>
                    <a:cubicBezTo>
                      <a:pt x="1204" y="1342"/>
                      <a:pt x="1240" y="1342"/>
                      <a:pt x="1267" y="1333"/>
                    </a:cubicBezTo>
                    <a:cubicBezTo>
                      <a:pt x="1401" y="1306"/>
                      <a:pt x="1517" y="1208"/>
                      <a:pt x="1570" y="1074"/>
                    </a:cubicBezTo>
                    <a:cubicBezTo>
                      <a:pt x="1695" y="744"/>
                      <a:pt x="1606" y="414"/>
                      <a:pt x="1329" y="173"/>
                    </a:cubicBezTo>
                    <a:cubicBezTo>
                      <a:pt x="1313" y="156"/>
                      <a:pt x="1162" y="38"/>
                      <a:pt x="960" y="38"/>
                    </a:cubicBezTo>
                    <a:cubicBezTo>
                      <a:pt x="946" y="38"/>
                      <a:pt x="933" y="38"/>
                      <a:pt x="919" y="39"/>
                    </a:cubicBezTo>
                    <a:cubicBezTo>
                      <a:pt x="821" y="48"/>
                      <a:pt x="687" y="84"/>
                      <a:pt x="553" y="209"/>
                    </a:cubicBezTo>
                    <a:lnTo>
                      <a:pt x="419" y="75"/>
                    </a:lnTo>
                    <a:cubicBezTo>
                      <a:pt x="374" y="25"/>
                      <a:pt x="314"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679;p24">
              <a:extLst>
                <a:ext uri="{FF2B5EF4-FFF2-40B4-BE49-F238E27FC236}">
                  <a16:creationId xmlns:a16="http://schemas.microsoft.com/office/drawing/2014/main" id="{2FF0F57B-6EF2-CC93-0182-00A21B25A8CA}"/>
                </a:ext>
              </a:extLst>
            </p:cNvPr>
            <p:cNvGrpSpPr/>
            <p:nvPr/>
          </p:nvGrpSpPr>
          <p:grpSpPr>
            <a:xfrm rot="-7448769">
              <a:off x="8185846" y="1164383"/>
              <a:ext cx="446833" cy="379555"/>
              <a:chOff x="9520904" y="1806552"/>
              <a:chExt cx="446838" cy="379559"/>
            </a:xfrm>
          </p:grpSpPr>
          <p:sp>
            <p:nvSpPr>
              <p:cNvPr id="83" name="Google Shape;680;p24">
                <a:extLst>
                  <a:ext uri="{FF2B5EF4-FFF2-40B4-BE49-F238E27FC236}">
                    <a16:creationId xmlns:a16="http://schemas.microsoft.com/office/drawing/2014/main" id="{A832732C-FF62-5642-6282-D8D67E5EAAB5}"/>
                  </a:ext>
                </a:extLst>
              </p:cNvPr>
              <p:cNvSpPr/>
              <p:nvPr/>
            </p:nvSpPr>
            <p:spPr>
              <a:xfrm>
                <a:off x="9539645" y="1824204"/>
                <a:ext cx="398312" cy="344332"/>
              </a:xfrm>
              <a:custGeom>
                <a:avLst/>
                <a:gdLst/>
                <a:ahLst/>
                <a:cxnLst/>
                <a:rect l="l" t="t" r="r" b="b"/>
                <a:pathLst>
                  <a:path w="5122" h="4428" extrusionOk="0">
                    <a:moveTo>
                      <a:pt x="3081" y="1"/>
                    </a:moveTo>
                    <a:cubicBezTo>
                      <a:pt x="2821" y="1"/>
                      <a:pt x="2507" y="88"/>
                      <a:pt x="2186" y="381"/>
                    </a:cubicBezTo>
                    <a:cubicBezTo>
                      <a:pt x="2128" y="431"/>
                      <a:pt x="2057" y="456"/>
                      <a:pt x="1987" y="456"/>
                    </a:cubicBezTo>
                    <a:cubicBezTo>
                      <a:pt x="1908" y="456"/>
                      <a:pt x="1829" y="424"/>
                      <a:pt x="1767" y="363"/>
                    </a:cubicBezTo>
                    <a:lnTo>
                      <a:pt x="1571" y="185"/>
                    </a:lnTo>
                    <a:cubicBezTo>
                      <a:pt x="1512" y="125"/>
                      <a:pt x="1434" y="96"/>
                      <a:pt x="1357" y="96"/>
                    </a:cubicBezTo>
                    <a:cubicBezTo>
                      <a:pt x="1271" y="96"/>
                      <a:pt x="1186" y="132"/>
                      <a:pt x="1125" y="202"/>
                    </a:cubicBezTo>
                    <a:lnTo>
                      <a:pt x="117" y="1389"/>
                    </a:lnTo>
                    <a:cubicBezTo>
                      <a:pt x="1" y="1523"/>
                      <a:pt x="27" y="1728"/>
                      <a:pt x="170" y="1835"/>
                    </a:cubicBezTo>
                    <a:lnTo>
                      <a:pt x="447" y="2040"/>
                    </a:lnTo>
                    <a:cubicBezTo>
                      <a:pt x="572" y="2138"/>
                      <a:pt x="607" y="2326"/>
                      <a:pt x="518" y="2459"/>
                    </a:cubicBezTo>
                    <a:cubicBezTo>
                      <a:pt x="304" y="2789"/>
                      <a:pt x="81" y="3432"/>
                      <a:pt x="857" y="4092"/>
                    </a:cubicBezTo>
                    <a:cubicBezTo>
                      <a:pt x="1140" y="4334"/>
                      <a:pt x="1439" y="4428"/>
                      <a:pt x="1733" y="4428"/>
                    </a:cubicBezTo>
                    <a:cubicBezTo>
                      <a:pt x="2599" y="4428"/>
                      <a:pt x="3421" y="3611"/>
                      <a:pt x="3640" y="3351"/>
                    </a:cubicBezTo>
                    <a:cubicBezTo>
                      <a:pt x="3935" y="3012"/>
                      <a:pt x="5121" y="1398"/>
                      <a:pt x="3756" y="202"/>
                    </a:cubicBezTo>
                    <a:cubicBezTo>
                      <a:pt x="3739" y="193"/>
                      <a:pt x="3730" y="185"/>
                      <a:pt x="3712" y="176"/>
                    </a:cubicBezTo>
                    <a:cubicBezTo>
                      <a:pt x="3638" y="131"/>
                      <a:pt x="3400" y="1"/>
                      <a:pt x="30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681;p24">
                <a:extLst>
                  <a:ext uri="{FF2B5EF4-FFF2-40B4-BE49-F238E27FC236}">
                    <a16:creationId xmlns:a16="http://schemas.microsoft.com/office/drawing/2014/main" id="{7CC7309F-4BC4-8ACF-8FF6-B27D79D41A20}"/>
                  </a:ext>
                </a:extLst>
              </p:cNvPr>
              <p:cNvSpPr/>
              <p:nvPr/>
            </p:nvSpPr>
            <p:spPr>
              <a:xfrm>
                <a:off x="9520904" y="1806552"/>
                <a:ext cx="446838" cy="379559"/>
              </a:xfrm>
              <a:custGeom>
                <a:avLst/>
                <a:gdLst/>
                <a:ahLst/>
                <a:cxnLst/>
                <a:rect l="l" t="t" r="r" b="b"/>
                <a:pathLst>
                  <a:path w="5746" h="4881" extrusionOk="0">
                    <a:moveTo>
                      <a:pt x="3322" y="448"/>
                    </a:moveTo>
                    <a:cubicBezTo>
                      <a:pt x="3568" y="448"/>
                      <a:pt x="3756" y="546"/>
                      <a:pt x="3837" y="599"/>
                    </a:cubicBezTo>
                    <a:cubicBezTo>
                      <a:pt x="3837" y="599"/>
                      <a:pt x="3846" y="599"/>
                      <a:pt x="3846" y="608"/>
                    </a:cubicBezTo>
                    <a:cubicBezTo>
                      <a:pt x="5086" y="1687"/>
                      <a:pt x="3953" y="3150"/>
                      <a:pt x="3712" y="3436"/>
                    </a:cubicBezTo>
                    <a:cubicBezTo>
                      <a:pt x="3698" y="3450"/>
                      <a:pt x="2848" y="4425"/>
                      <a:pt x="1971" y="4425"/>
                    </a:cubicBezTo>
                    <a:cubicBezTo>
                      <a:pt x="1723" y="4425"/>
                      <a:pt x="1474" y="4347"/>
                      <a:pt x="1241" y="4149"/>
                    </a:cubicBezTo>
                    <a:cubicBezTo>
                      <a:pt x="750" y="3730"/>
                      <a:pt x="652" y="3275"/>
                      <a:pt x="946" y="2811"/>
                    </a:cubicBezTo>
                    <a:cubicBezTo>
                      <a:pt x="1098" y="2570"/>
                      <a:pt x="1045" y="2258"/>
                      <a:pt x="822" y="2089"/>
                    </a:cubicBezTo>
                    <a:lnTo>
                      <a:pt x="545" y="1884"/>
                    </a:lnTo>
                    <a:cubicBezTo>
                      <a:pt x="518" y="1866"/>
                      <a:pt x="509" y="1839"/>
                      <a:pt x="509" y="1830"/>
                    </a:cubicBezTo>
                    <a:cubicBezTo>
                      <a:pt x="509" y="1812"/>
                      <a:pt x="509" y="1785"/>
                      <a:pt x="527" y="1768"/>
                    </a:cubicBezTo>
                    <a:lnTo>
                      <a:pt x="1544" y="581"/>
                    </a:lnTo>
                    <a:cubicBezTo>
                      <a:pt x="1562" y="554"/>
                      <a:pt x="1589" y="554"/>
                      <a:pt x="1598" y="554"/>
                    </a:cubicBezTo>
                    <a:cubicBezTo>
                      <a:pt x="1616" y="554"/>
                      <a:pt x="1633" y="554"/>
                      <a:pt x="1660" y="572"/>
                    </a:cubicBezTo>
                    <a:lnTo>
                      <a:pt x="1847" y="759"/>
                    </a:lnTo>
                    <a:cubicBezTo>
                      <a:pt x="1951" y="859"/>
                      <a:pt x="2085" y="908"/>
                      <a:pt x="2218" y="908"/>
                    </a:cubicBezTo>
                    <a:cubicBezTo>
                      <a:pt x="2348" y="908"/>
                      <a:pt x="2478" y="861"/>
                      <a:pt x="2579" y="768"/>
                    </a:cubicBezTo>
                    <a:cubicBezTo>
                      <a:pt x="2849" y="523"/>
                      <a:pt x="3108" y="448"/>
                      <a:pt x="3322" y="448"/>
                    </a:cubicBezTo>
                    <a:close/>
                    <a:moveTo>
                      <a:pt x="3317" y="0"/>
                    </a:moveTo>
                    <a:cubicBezTo>
                      <a:pt x="3011" y="0"/>
                      <a:pt x="2645" y="101"/>
                      <a:pt x="2276" y="438"/>
                    </a:cubicBezTo>
                    <a:cubicBezTo>
                      <a:pt x="2261" y="450"/>
                      <a:pt x="2244" y="454"/>
                      <a:pt x="2227" y="454"/>
                    </a:cubicBezTo>
                    <a:cubicBezTo>
                      <a:pt x="2204" y="454"/>
                      <a:pt x="2180" y="445"/>
                      <a:pt x="2160" y="429"/>
                    </a:cubicBezTo>
                    <a:lnTo>
                      <a:pt x="1972" y="251"/>
                    </a:lnTo>
                    <a:cubicBezTo>
                      <a:pt x="1873" y="152"/>
                      <a:pt x="1743" y="98"/>
                      <a:pt x="1603" y="98"/>
                    </a:cubicBezTo>
                    <a:cubicBezTo>
                      <a:pt x="1593" y="98"/>
                      <a:pt x="1582" y="99"/>
                      <a:pt x="1571" y="99"/>
                    </a:cubicBezTo>
                    <a:cubicBezTo>
                      <a:pt x="1428" y="108"/>
                      <a:pt x="1285" y="180"/>
                      <a:pt x="1196" y="287"/>
                    </a:cubicBezTo>
                    <a:lnTo>
                      <a:pt x="188" y="1473"/>
                    </a:lnTo>
                    <a:cubicBezTo>
                      <a:pt x="90" y="1580"/>
                      <a:pt x="45" y="1732"/>
                      <a:pt x="63" y="1875"/>
                    </a:cubicBezTo>
                    <a:cubicBezTo>
                      <a:pt x="81" y="2026"/>
                      <a:pt x="152" y="2160"/>
                      <a:pt x="268" y="2249"/>
                    </a:cubicBezTo>
                    <a:lnTo>
                      <a:pt x="554" y="2454"/>
                    </a:lnTo>
                    <a:cubicBezTo>
                      <a:pt x="581" y="2481"/>
                      <a:pt x="590" y="2526"/>
                      <a:pt x="572" y="2562"/>
                    </a:cubicBezTo>
                    <a:cubicBezTo>
                      <a:pt x="367" y="2874"/>
                      <a:pt x="1" y="3686"/>
                      <a:pt x="946" y="4497"/>
                    </a:cubicBezTo>
                    <a:cubicBezTo>
                      <a:pt x="1277" y="4774"/>
                      <a:pt x="1624" y="4881"/>
                      <a:pt x="1963" y="4881"/>
                    </a:cubicBezTo>
                    <a:cubicBezTo>
                      <a:pt x="2811" y="4881"/>
                      <a:pt x="3641" y="4212"/>
                      <a:pt x="4051" y="3730"/>
                    </a:cubicBezTo>
                    <a:cubicBezTo>
                      <a:pt x="4229" y="3525"/>
                      <a:pt x="5746" y="1652"/>
                      <a:pt x="4140" y="260"/>
                    </a:cubicBezTo>
                    <a:cubicBezTo>
                      <a:pt x="4122" y="242"/>
                      <a:pt x="4096" y="224"/>
                      <a:pt x="4078" y="206"/>
                    </a:cubicBezTo>
                    <a:cubicBezTo>
                      <a:pt x="3989" y="157"/>
                      <a:pt x="3699" y="0"/>
                      <a:pt x="3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682;p24">
                <a:extLst>
                  <a:ext uri="{FF2B5EF4-FFF2-40B4-BE49-F238E27FC236}">
                    <a16:creationId xmlns:a16="http://schemas.microsoft.com/office/drawing/2014/main" id="{3DD00BCC-186D-1A52-BD44-48FA3A171FEC}"/>
                  </a:ext>
                </a:extLst>
              </p:cNvPr>
              <p:cNvSpPr/>
              <p:nvPr/>
            </p:nvSpPr>
            <p:spPr>
              <a:xfrm>
                <a:off x="9554265" y="1965576"/>
                <a:ext cx="117970" cy="117188"/>
              </a:xfrm>
              <a:custGeom>
                <a:avLst/>
                <a:gdLst/>
                <a:ahLst/>
                <a:cxnLst/>
                <a:rect l="l" t="t" r="r" b="b"/>
                <a:pathLst>
                  <a:path w="1517" h="1507" extrusionOk="0">
                    <a:moveTo>
                      <a:pt x="705" y="811"/>
                    </a:moveTo>
                    <a:lnTo>
                      <a:pt x="1017" y="1025"/>
                    </a:lnTo>
                    <a:cubicBezTo>
                      <a:pt x="978" y="1040"/>
                      <a:pt x="938" y="1048"/>
                      <a:pt x="899" y="1048"/>
                    </a:cubicBezTo>
                    <a:cubicBezTo>
                      <a:pt x="823" y="1048"/>
                      <a:pt x="749" y="1018"/>
                      <a:pt x="678" y="954"/>
                    </a:cubicBezTo>
                    <a:cubicBezTo>
                      <a:pt x="642" y="918"/>
                      <a:pt x="651" y="873"/>
                      <a:pt x="705" y="811"/>
                    </a:cubicBezTo>
                    <a:close/>
                    <a:moveTo>
                      <a:pt x="252" y="1"/>
                    </a:moveTo>
                    <a:cubicBezTo>
                      <a:pt x="183" y="1"/>
                      <a:pt x="114" y="33"/>
                      <a:pt x="71" y="97"/>
                    </a:cubicBezTo>
                    <a:cubicBezTo>
                      <a:pt x="0" y="204"/>
                      <a:pt x="27" y="338"/>
                      <a:pt x="125" y="409"/>
                    </a:cubicBezTo>
                    <a:lnTo>
                      <a:pt x="330" y="552"/>
                    </a:lnTo>
                    <a:cubicBezTo>
                      <a:pt x="107" y="855"/>
                      <a:pt x="223" y="1150"/>
                      <a:pt x="366" y="1293"/>
                    </a:cubicBezTo>
                    <a:cubicBezTo>
                      <a:pt x="535" y="1435"/>
                      <a:pt x="714" y="1507"/>
                      <a:pt x="901" y="1507"/>
                    </a:cubicBezTo>
                    <a:cubicBezTo>
                      <a:pt x="1035" y="1507"/>
                      <a:pt x="1169" y="1462"/>
                      <a:pt x="1303" y="1391"/>
                    </a:cubicBezTo>
                    <a:cubicBezTo>
                      <a:pt x="1427" y="1319"/>
                      <a:pt x="1499" y="1194"/>
                      <a:pt x="1508" y="1052"/>
                    </a:cubicBezTo>
                    <a:cubicBezTo>
                      <a:pt x="1517" y="909"/>
                      <a:pt x="1445" y="775"/>
                      <a:pt x="1329" y="686"/>
                    </a:cubicBezTo>
                    <a:lnTo>
                      <a:pt x="384" y="44"/>
                    </a:lnTo>
                    <a:cubicBezTo>
                      <a:pt x="344" y="15"/>
                      <a:pt x="298" y="1"/>
                      <a:pt x="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683;p24">
                <a:extLst>
                  <a:ext uri="{FF2B5EF4-FFF2-40B4-BE49-F238E27FC236}">
                    <a16:creationId xmlns:a16="http://schemas.microsoft.com/office/drawing/2014/main" id="{3DDD3097-6BE6-CCB7-8801-CAC767C8BD05}"/>
                  </a:ext>
                </a:extLst>
              </p:cNvPr>
              <p:cNvSpPr/>
              <p:nvPr/>
            </p:nvSpPr>
            <p:spPr>
              <a:xfrm>
                <a:off x="9659714" y="1836879"/>
                <a:ext cx="131889" cy="104357"/>
              </a:xfrm>
              <a:custGeom>
                <a:avLst/>
                <a:gdLst/>
                <a:ahLst/>
                <a:cxnLst/>
                <a:rect l="l" t="t" r="r" b="b"/>
                <a:pathLst>
                  <a:path w="1696" h="1342" extrusionOk="0">
                    <a:moveTo>
                      <a:pt x="967" y="487"/>
                    </a:moveTo>
                    <a:cubicBezTo>
                      <a:pt x="988" y="487"/>
                      <a:pt x="1011" y="494"/>
                      <a:pt x="1035" y="512"/>
                    </a:cubicBezTo>
                    <a:cubicBezTo>
                      <a:pt x="1151" y="619"/>
                      <a:pt x="1195" y="726"/>
                      <a:pt x="1160" y="851"/>
                    </a:cubicBezTo>
                    <a:lnTo>
                      <a:pt x="865" y="539"/>
                    </a:lnTo>
                    <a:cubicBezTo>
                      <a:pt x="889" y="515"/>
                      <a:pt x="925" y="487"/>
                      <a:pt x="967" y="487"/>
                    </a:cubicBezTo>
                    <a:close/>
                    <a:moveTo>
                      <a:pt x="255" y="0"/>
                    </a:moveTo>
                    <a:cubicBezTo>
                      <a:pt x="198" y="0"/>
                      <a:pt x="142" y="23"/>
                      <a:pt x="98" y="66"/>
                    </a:cubicBezTo>
                    <a:cubicBezTo>
                      <a:pt x="9" y="155"/>
                      <a:pt x="0" y="298"/>
                      <a:pt x="89" y="387"/>
                    </a:cubicBezTo>
                    <a:lnTo>
                      <a:pt x="883" y="1208"/>
                    </a:lnTo>
                    <a:cubicBezTo>
                      <a:pt x="964" y="1297"/>
                      <a:pt x="1071" y="1342"/>
                      <a:pt x="1178" y="1342"/>
                    </a:cubicBezTo>
                    <a:cubicBezTo>
                      <a:pt x="1204" y="1342"/>
                      <a:pt x="1240" y="1342"/>
                      <a:pt x="1267" y="1333"/>
                    </a:cubicBezTo>
                    <a:cubicBezTo>
                      <a:pt x="1401" y="1306"/>
                      <a:pt x="1517" y="1208"/>
                      <a:pt x="1570" y="1074"/>
                    </a:cubicBezTo>
                    <a:cubicBezTo>
                      <a:pt x="1695" y="744"/>
                      <a:pt x="1606" y="414"/>
                      <a:pt x="1329" y="173"/>
                    </a:cubicBezTo>
                    <a:cubicBezTo>
                      <a:pt x="1313" y="156"/>
                      <a:pt x="1162" y="38"/>
                      <a:pt x="960" y="38"/>
                    </a:cubicBezTo>
                    <a:cubicBezTo>
                      <a:pt x="946" y="38"/>
                      <a:pt x="933" y="38"/>
                      <a:pt x="919" y="39"/>
                    </a:cubicBezTo>
                    <a:cubicBezTo>
                      <a:pt x="821" y="48"/>
                      <a:pt x="687" y="84"/>
                      <a:pt x="553" y="209"/>
                    </a:cubicBezTo>
                    <a:lnTo>
                      <a:pt x="419" y="75"/>
                    </a:lnTo>
                    <a:cubicBezTo>
                      <a:pt x="374" y="25"/>
                      <a:pt x="314"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684;p24">
              <a:extLst>
                <a:ext uri="{FF2B5EF4-FFF2-40B4-BE49-F238E27FC236}">
                  <a16:creationId xmlns:a16="http://schemas.microsoft.com/office/drawing/2014/main" id="{094B3301-9EC3-0E79-C39D-5E8A1EB6BE56}"/>
                </a:ext>
              </a:extLst>
            </p:cNvPr>
            <p:cNvSpPr/>
            <p:nvPr/>
          </p:nvSpPr>
          <p:spPr>
            <a:xfrm>
              <a:off x="8713471" y="1000962"/>
              <a:ext cx="215098" cy="214391"/>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5;p24">
              <a:extLst>
                <a:ext uri="{FF2B5EF4-FFF2-40B4-BE49-F238E27FC236}">
                  <a16:creationId xmlns:a16="http://schemas.microsoft.com/office/drawing/2014/main" id="{B1D3EC54-0054-1EEE-81D0-A01E1528B275}"/>
                </a:ext>
              </a:extLst>
            </p:cNvPr>
            <p:cNvSpPr/>
            <p:nvPr/>
          </p:nvSpPr>
          <p:spPr>
            <a:xfrm>
              <a:off x="8713471" y="3942637"/>
              <a:ext cx="215098" cy="214391"/>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686;p24">
              <a:extLst>
                <a:ext uri="{FF2B5EF4-FFF2-40B4-BE49-F238E27FC236}">
                  <a16:creationId xmlns:a16="http://schemas.microsoft.com/office/drawing/2014/main" id="{34634F74-621C-585C-B3E0-5FAC505FB6B7}"/>
                </a:ext>
              </a:extLst>
            </p:cNvPr>
            <p:cNvGrpSpPr/>
            <p:nvPr/>
          </p:nvGrpSpPr>
          <p:grpSpPr>
            <a:xfrm>
              <a:off x="7733028" y="2891391"/>
              <a:ext cx="472500" cy="432126"/>
              <a:chOff x="7951491" y="3948941"/>
              <a:chExt cx="472500" cy="432126"/>
            </a:xfrm>
          </p:grpSpPr>
          <p:sp>
            <p:nvSpPr>
              <p:cNvPr id="73" name="Google Shape;687;p24">
                <a:extLst>
                  <a:ext uri="{FF2B5EF4-FFF2-40B4-BE49-F238E27FC236}">
                    <a16:creationId xmlns:a16="http://schemas.microsoft.com/office/drawing/2014/main" id="{27D6F24F-8DC0-83EB-51DD-9E1CEF0DC9B5}"/>
                  </a:ext>
                </a:extLst>
              </p:cNvPr>
              <p:cNvSpPr/>
              <p:nvPr/>
            </p:nvSpPr>
            <p:spPr>
              <a:xfrm>
                <a:off x="7951491" y="3948941"/>
                <a:ext cx="472500" cy="432126"/>
              </a:xfrm>
              <a:custGeom>
                <a:avLst/>
                <a:gdLst/>
                <a:ahLst/>
                <a:cxnLst/>
                <a:rect l="l" t="t" r="r" b="b"/>
                <a:pathLst>
                  <a:path w="6076" h="5557" extrusionOk="0">
                    <a:moveTo>
                      <a:pt x="3043" y="0"/>
                    </a:moveTo>
                    <a:cubicBezTo>
                      <a:pt x="2851" y="0"/>
                      <a:pt x="2657" y="20"/>
                      <a:pt x="2462" y="62"/>
                    </a:cubicBezTo>
                    <a:cubicBezTo>
                      <a:pt x="964" y="383"/>
                      <a:pt x="0" y="1855"/>
                      <a:pt x="321" y="3354"/>
                    </a:cubicBezTo>
                    <a:cubicBezTo>
                      <a:pt x="601" y="4658"/>
                      <a:pt x="1751" y="5557"/>
                      <a:pt x="3033" y="5557"/>
                    </a:cubicBezTo>
                    <a:cubicBezTo>
                      <a:pt x="3224" y="5557"/>
                      <a:pt x="3419" y="5537"/>
                      <a:pt x="3613" y="5495"/>
                    </a:cubicBezTo>
                    <a:cubicBezTo>
                      <a:pt x="5112" y="5174"/>
                      <a:pt x="6075" y="3702"/>
                      <a:pt x="5754" y="2203"/>
                    </a:cubicBezTo>
                    <a:cubicBezTo>
                      <a:pt x="5475" y="899"/>
                      <a:pt x="4324" y="0"/>
                      <a:pt x="3043" y="0"/>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688;p24">
                <a:extLst>
                  <a:ext uri="{FF2B5EF4-FFF2-40B4-BE49-F238E27FC236}">
                    <a16:creationId xmlns:a16="http://schemas.microsoft.com/office/drawing/2014/main" id="{940005E9-E87D-F49D-D4B4-4ED1E14085B4}"/>
                  </a:ext>
                </a:extLst>
              </p:cNvPr>
              <p:cNvGrpSpPr/>
              <p:nvPr/>
            </p:nvGrpSpPr>
            <p:grpSpPr>
              <a:xfrm>
                <a:off x="8040998" y="4004152"/>
                <a:ext cx="305305" cy="293709"/>
                <a:chOff x="8040998" y="4004152"/>
                <a:chExt cx="305305" cy="293709"/>
              </a:xfrm>
            </p:grpSpPr>
            <p:sp>
              <p:nvSpPr>
                <p:cNvPr id="75" name="Google Shape;689;p24">
                  <a:extLst>
                    <a:ext uri="{FF2B5EF4-FFF2-40B4-BE49-F238E27FC236}">
                      <a16:creationId xmlns:a16="http://schemas.microsoft.com/office/drawing/2014/main" id="{23B9DB02-93D7-DE53-20CC-734D8D2B8364}"/>
                    </a:ext>
                  </a:extLst>
                </p:cNvPr>
                <p:cNvSpPr/>
                <p:nvPr/>
              </p:nvSpPr>
              <p:spPr>
                <a:xfrm>
                  <a:off x="8238677" y="4004152"/>
                  <a:ext cx="36861" cy="34060"/>
                </a:xfrm>
                <a:custGeom>
                  <a:avLst/>
                  <a:gdLst/>
                  <a:ahLst/>
                  <a:cxnLst/>
                  <a:rect l="l" t="t" r="r" b="b"/>
                  <a:pathLst>
                    <a:path w="474" h="438" extrusionOk="0">
                      <a:moveTo>
                        <a:pt x="232" y="1"/>
                      </a:moveTo>
                      <a:cubicBezTo>
                        <a:pt x="221" y="1"/>
                        <a:pt x="209" y="1"/>
                        <a:pt x="197" y="3"/>
                      </a:cubicBezTo>
                      <a:cubicBezTo>
                        <a:pt x="81" y="30"/>
                        <a:pt x="1" y="146"/>
                        <a:pt x="27" y="262"/>
                      </a:cubicBezTo>
                      <a:cubicBezTo>
                        <a:pt x="50" y="369"/>
                        <a:pt x="139" y="437"/>
                        <a:pt x="237" y="437"/>
                      </a:cubicBezTo>
                      <a:cubicBezTo>
                        <a:pt x="253" y="437"/>
                        <a:pt x="270" y="435"/>
                        <a:pt x="286" y="432"/>
                      </a:cubicBezTo>
                      <a:cubicBezTo>
                        <a:pt x="402" y="405"/>
                        <a:pt x="473" y="289"/>
                        <a:pt x="455" y="173"/>
                      </a:cubicBezTo>
                      <a:cubicBezTo>
                        <a:pt x="431" y="69"/>
                        <a:pt x="336" y="1"/>
                        <a:pt x="23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90;p24">
                  <a:extLst>
                    <a:ext uri="{FF2B5EF4-FFF2-40B4-BE49-F238E27FC236}">
                      <a16:creationId xmlns:a16="http://schemas.microsoft.com/office/drawing/2014/main" id="{FE20083A-5B1B-DC35-871A-0D8E16B51260}"/>
                    </a:ext>
                  </a:extLst>
                </p:cNvPr>
                <p:cNvSpPr/>
                <p:nvPr/>
              </p:nvSpPr>
              <p:spPr>
                <a:xfrm>
                  <a:off x="8240777" y="4264112"/>
                  <a:ext cx="36861" cy="33516"/>
                </a:xfrm>
                <a:custGeom>
                  <a:avLst/>
                  <a:gdLst/>
                  <a:ahLst/>
                  <a:cxnLst/>
                  <a:rect l="l" t="t" r="r" b="b"/>
                  <a:pathLst>
                    <a:path w="474" h="431" extrusionOk="0">
                      <a:moveTo>
                        <a:pt x="237" y="0"/>
                      </a:moveTo>
                      <a:cubicBezTo>
                        <a:pt x="221" y="0"/>
                        <a:pt x="204" y="2"/>
                        <a:pt x="188" y="6"/>
                      </a:cubicBezTo>
                      <a:cubicBezTo>
                        <a:pt x="72" y="24"/>
                        <a:pt x="0" y="140"/>
                        <a:pt x="18" y="255"/>
                      </a:cubicBezTo>
                      <a:cubicBezTo>
                        <a:pt x="41" y="363"/>
                        <a:pt x="130" y="431"/>
                        <a:pt x="228" y="431"/>
                      </a:cubicBezTo>
                      <a:cubicBezTo>
                        <a:pt x="244" y="431"/>
                        <a:pt x="261" y="429"/>
                        <a:pt x="277" y="425"/>
                      </a:cubicBezTo>
                      <a:cubicBezTo>
                        <a:pt x="402" y="398"/>
                        <a:pt x="473" y="291"/>
                        <a:pt x="446" y="166"/>
                      </a:cubicBezTo>
                      <a:cubicBezTo>
                        <a:pt x="423" y="67"/>
                        <a:pt x="335" y="0"/>
                        <a:pt x="23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91;p24">
                  <a:extLst>
                    <a:ext uri="{FF2B5EF4-FFF2-40B4-BE49-F238E27FC236}">
                      <a16:creationId xmlns:a16="http://schemas.microsoft.com/office/drawing/2014/main" id="{249F2D81-06E8-4AB6-D3C6-729C41BAD420}"/>
                    </a:ext>
                  </a:extLst>
                </p:cNvPr>
                <p:cNvSpPr/>
                <p:nvPr/>
              </p:nvSpPr>
              <p:spPr>
                <a:xfrm>
                  <a:off x="8040998" y="4051665"/>
                  <a:ext cx="75665" cy="69442"/>
                </a:xfrm>
                <a:custGeom>
                  <a:avLst/>
                  <a:gdLst/>
                  <a:ahLst/>
                  <a:cxnLst/>
                  <a:rect l="l" t="t" r="r" b="b"/>
                  <a:pathLst>
                    <a:path w="973" h="893" extrusionOk="0">
                      <a:moveTo>
                        <a:pt x="477" y="0"/>
                      </a:moveTo>
                      <a:cubicBezTo>
                        <a:pt x="449" y="0"/>
                        <a:pt x="421" y="3"/>
                        <a:pt x="393" y="8"/>
                      </a:cubicBezTo>
                      <a:cubicBezTo>
                        <a:pt x="152" y="61"/>
                        <a:pt x="0" y="302"/>
                        <a:pt x="54" y="543"/>
                      </a:cubicBezTo>
                      <a:cubicBezTo>
                        <a:pt x="92" y="751"/>
                        <a:pt x="277" y="893"/>
                        <a:pt x="482" y="893"/>
                      </a:cubicBezTo>
                      <a:cubicBezTo>
                        <a:pt x="515" y="893"/>
                        <a:pt x="547" y="889"/>
                        <a:pt x="580" y="882"/>
                      </a:cubicBezTo>
                      <a:cubicBezTo>
                        <a:pt x="821" y="829"/>
                        <a:pt x="972" y="597"/>
                        <a:pt x="919" y="356"/>
                      </a:cubicBezTo>
                      <a:cubicBezTo>
                        <a:pt x="880" y="143"/>
                        <a:pt x="687" y="0"/>
                        <a:pt x="47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92;p24">
                  <a:extLst>
                    <a:ext uri="{FF2B5EF4-FFF2-40B4-BE49-F238E27FC236}">
                      <a16:creationId xmlns:a16="http://schemas.microsoft.com/office/drawing/2014/main" id="{2997CE1E-F07F-FF19-2FC6-78F9189913B8}"/>
                    </a:ext>
                  </a:extLst>
                </p:cNvPr>
                <p:cNvSpPr/>
                <p:nvPr/>
              </p:nvSpPr>
              <p:spPr>
                <a:xfrm>
                  <a:off x="8040998" y="4214889"/>
                  <a:ext cx="43782" cy="40359"/>
                </a:xfrm>
                <a:custGeom>
                  <a:avLst/>
                  <a:gdLst/>
                  <a:ahLst/>
                  <a:cxnLst/>
                  <a:rect l="l" t="t" r="r" b="b"/>
                  <a:pathLst>
                    <a:path w="563" h="519" extrusionOk="0">
                      <a:moveTo>
                        <a:pt x="274" y="1"/>
                      </a:moveTo>
                      <a:cubicBezTo>
                        <a:pt x="257" y="1"/>
                        <a:pt x="240" y="2"/>
                        <a:pt x="223" y="5"/>
                      </a:cubicBezTo>
                      <a:cubicBezTo>
                        <a:pt x="89" y="32"/>
                        <a:pt x="0" y="175"/>
                        <a:pt x="27" y="309"/>
                      </a:cubicBezTo>
                      <a:cubicBezTo>
                        <a:pt x="50" y="434"/>
                        <a:pt x="164" y="519"/>
                        <a:pt x="282" y="519"/>
                      </a:cubicBezTo>
                      <a:cubicBezTo>
                        <a:pt x="298" y="519"/>
                        <a:pt x="314" y="517"/>
                        <a:pt x="330" y="514"/>
                      </a:cubicBezTo>
                      <a:cubicBezTo>
                        <a:pt x="473" y="478"/>
                        <a:pt x="562" y="344"/>
                        <a:pt x="535" y="202"/>
                      </a:cubicBezTo>
                      <a:cubicBezTo>
                        <a:pt x="504" y="84"/>
                        <a:pt x="396" y="1"/>
                        <a:pt x="274"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93;p24">
                  <a:extLst>
                    <a:ext uri="{FF2B5EF4-FFF2-40B4-BE49-F238E27FC236}">
                      <a16:creationId xmlns:a16="http://schemas.microsoft.com/office/drawing/2014/main" id="{6FDC7455-4089-F3FB-1FD3-8C3C5E85BC1D}"/>
                    </a:ext>
                  </a:extLst>
                </p:cNvPr>
                <p:cNvSpPr/>
                <p:nvPr/>
              </p:nvSpPr>
              <p:spPr>
                <a:xfrm>
                  <a:off x="8302522" y="4139070"/>
                  <a:ext cx="43782" cy="39892"/>
                </a:xfrm>
                <a:custGeom>
                  <a:avLst/>
                  <a:gdLst/>
                  <a:ahLst/>
                  <a:cxnLst/>
                  <a:rect l="l" t="t" r="r" b="b"/>
                  <a:pathLst>
                    <a:path w="563" h="513" extrusionOk="0">
                      <a:moveTo>
                        <a:pt x="286" y="0"/>
                      </a:moveTo>
                      <a:cubicBezTo>
                        <a:pt x="266" y="0"/>
                        <a:pt x="245" y="3"/>
                        <a:pt x="223" y="8"/>
                      </a:cubicBezTo>
                      <a:cubicBezTo>
                        <a:pt x="89" y="35"/>
                        <a:pt x="0" y="168"/>
                        <a:pt x="27" y="311"/>
                      </a:cubicBezTo>
                      <a:cubicBezTo>
                        <a:pt x="51" y="429"/>
                        <a:pt x="164" y="512"/>
                        <a:pt x="282" y="512"/>
                      </a:cubicBezTo>
                      <a:cubicBezTo>
                        <a:pt x="298" y="512"/>
                        <a:pt x="314" y="511"/>
                        <a:pt x="330" y="507"/>
                      </a:cubicBezTo>
                      <a:cubicBezTo>
                        <a:pt x="473" y="481"/>
                        <a:pt x="562" y="347"/>
                        <a:pt x="527" y="204"/>
                      </a:cubicBezTo>
                      <a:cubicBezTo>
                        <a:pt x="504" y="83"/>
                        <a:pt x="404" y="0"/>
                        <a:pt x="286"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94;p24">
                  <a:extLst>
                    <a:ext uri="{FF2B5EF4-FFF2-40B4-BE49-F238E27FC236}">
                      <a16:creationId xmlns:a16="http://schemas.microsoft.com/office/drawing/2014/main" id="{1F316108-9B21-08CC-D715-283C2A9FBC9B}"/>
                    </a:ext>
                  </a:extLst>
                </p:cNvPr>
                <p:cNvSpPr/>
                <p:nvPr/>
              </p:nvSpPr>
              <p:spPr>
                <a:xfrm>
                  <a:off x="8139449" y="4040467"/>
                  <a:ext cx="59101" cy="53501"/>
                </a:xfrm>
                <a:custGeom>
                  <a:avLst/>
                  <a:gdLst/>
                  <a:ahLst/>
                  <a:cxnLst/>
                  <a:rect l="l" t="t" r="r" b="b"/>
                  <a:pathLst>
                    <a:path w="760" h="688" extrusionOk="0">
                      <a:moveTo>
                        <a:pt x="387" y="0"/>
                      </a:moveTo>
                      <a:cubicBezTo>
                        <a:pt x="362" y="0"/>
                        <a:pt x="338" y="3"/>
                        <a:pt x="313" y="9"/>
                      </a:cubicBezTo>
                      <a:cubicBezTo>
                        <a:pt x="126" y="45"/>
                        <a:pt x="1" y="232"/>
                        <a:pt x="45" y="419"/>
                      </a:cubicBezTo>
                      <a:cubicBezTo>
                        <a:pt x="76" y="573"/>
                        <a:pt x="220" y="687"/>
                        <a:pt x="379" y="687"/>
                      </a:cubicBezTo>
                      <a:cubicBezTo>
                        <a:pt x="404" y="687"/>
                        <a:pt x="430" y="684"/>
                        <a:pt x="456" y="678"/>
                      </a:cubicBezTo>
                      <a:cubicBezTo>
                        <a:pt x="634" y="643"/>
                        <a:pt x="759" y="455"/>
                        <a:pt x="714" y="277"/>
                      </a:cubicBezTo>
                      <a:cubicBezTo>
                        <a:pt x="684" y="115"/>
                        <a:pt x="540" y="0"/>
                        <a:pt x="38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95;p24">
                  <a:extLst>
                    <a:ext uri="{FF2B5EF4-FFF2-40B4-BE49-F238E27FC236}">
                      <a16:creationId xmlns:a16="http://schemas.microsoft.com/office/drawing/2014/main" id="{A6212120-8063-ACB0-0DDC-2F5B43918CBA}"/>
                    </a:ext>
                  </a:extLst>
                </p:cNvPr>
                <p:cNvSpPr/>
                <p:nvPr/>
              </p:nvSpPr>
              <p:spPr>
                <a:xfrm>
                  <a:off x="8160290" y="4137748"/>
                  <a:ext cx="59024" cy="53812"/>
                </a:xfrm>
                <a:custGeom>
                  <a:avLst/>
                  <a:gdLst/>
                  <a:ahLst/>
                  <a:cxnLst/>
                  <a:rect l="l" t="t" r="r" b="b"/>
                  <a:pathLst>
                    <a:path w="759" h="692" extrusionOk="0">
                      <a:moveTo>
                        <a:pt x="372" y="1"/>
                      </a:moveTo>
                      <a:cubicBezTo>
                        <a:pt x="349" y="1"/>
                        <a:pt x="327" y="3"/>
                        <a:pt x="304" y="7"/>
                      </a:cubicBezTo>
                      <a:cubicBezTo>
                        <a:pt x="125" y="52"/>
                        <a:pt x="0" y="230"/>
                        <a:pt x="45" y="417"/>
                      </a:cubicBezTo>
                      <a:cubicBezTo>
                        <a:pt x="76" y="582"/>
                        <a:pt x="225" y="691"/>
                        <a:pt x="381" y="691"/>
                      </a:cubicBezTo>
                      <a:cubicBezTo>
                        <a:pt x="403" y="691"/>
                        <a:pt x="425" y="689"/>
                        <a:pt x="446" y="685"/>
                      </a:cubicBezTo>
                      <a:cubicBezTo>
                        <a:pt x="634" y="640"/>
                        <a:pt x="759" y="462"/>
                        <a:pt x="714" y="275"/>
                      </a:cubicBezTo>
                      <a:cubicBezTo>
                        <a:pt x="683" y="110"/>
                        <a:pt x="534" y="1"/>
                        <a:pt x="37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96;p24">
                  <a:extLst>
                    <a:ext uri="{FF2B5EF4-FFF2-40B4-BE49-F238E27FC236}">
                      <a16:creationId xmlns:a16="http://schemas.microsoft.com/office/drawing/2014/main" id="{99497441-72D2-63E7-2A2B-90C76C28F1F6}"/>
                    </a:ext>
                  </a:extLst>
                </p:cNvPr>
                <p:cNvSpPr/>
                <p:nvPr/>
              </p:nvSpPr>
              <p:spPr>
                <a:xfrm>
                  <a:off x="8139449" y="4231996"/>
                  <a:ext cx="71544" cy="65865"/>
                </a:xfrm>
                <a:custGeom>
                  <a:avLst/>
                  <a:gdLst/>
                  <a:ahLst/>
                  <a:cxnLst/>
                  <a:rect l="l" t="t" r="r" b="b"/>
                  <a:pathLst>
                    <a:path w="920" h="847" extrusionOk="0">
                      <a:moveTo>
                        <a:pt x="458" y="0"/>
                      </a:moveTo>
                      <a:cubicBezTo>
                        <a:pt x="431" y="0"/>
                        <a:pt x="403" y="3"/>
                        <a:pt x="375" y="8"/>
                      </a:cubicBezTo>
                      <a:cubicBezTo>
                        <a:pt x="144" y="62"/>
                        <a:pt x="1" y="285"/>
                        <a:pt x="54" y="508"/>
                      </a:cubicBezTo>
                      <a:cubicBezTo>
                        <a:pt x="93" y="711"/>
                        <a:pt x="270" y="846"/>
                        <a:pt x="469" y="846"/>
                      </a:cubicBezTo>
                      <a:cubicBezTo>
                        <a:pt x="497" y="846"/>
                        <a:pt x="525" y="843"/>
                        <a:pt x="554" y="838"/>
                      </a:cubicBezTo>
                      <a:cubicBezTo>
                        <a:pt x="777" y="784"/>
                        <a:pt x="920" y="561"/>
                        <a:pt x="875" y="338"/>
                      </a:cubicBezTo>
                      <a:cubicBezTo>
                        <a:pt x="836" y="135"/>
                        <a:pt x="653" y="0"/>
                        <a:pt x="458"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 name="Google Shape;697;p24">
              <a:extLst>
                <a:ext uri="{FF2B5EF4-FFF2-40B4-BE49-F238E27FC236}">
                  <a16:creationId xmlns:a16="http://schemas.microsoft.com/office/drawing/2014/main" id="{73DEC760-A621-2D87-2796-E95A73BEDA5F}"/>
                </a:ext>
              </a:extLst>
            </p:cNvPr>
            <p:cNvGrpSpPr/>
            <p:nvPr/>
          </p:nvGrpSpPr>
          <p:grpSpPr>
            <a:xfrm>
              <a:off x="8523291" y="3259279"/>
              <a:ext cx="472500" cy="432126"/>
              <a:chOff x="7951491" y="3948941"/>
              <a:chExt cx="472500" cy="432126"/>
            </a:xfrm>
          </p:grpSpPr>
          <p:sp>
            <p:nvSpPr>
              <p:cNvPr id="63" name="Google Shape;698;p24">
                <a:extLst>
                  <a:ext uri="{FF2B5EF4-FFF2-40B4-BE49-F238E27FC236}">
                    <a16:creationId xmlns:a16="http://schemas.microsoft.com/office/drawing/2014/main" id="{9959DF43-34BB-C635-7B7A-3D7106FF2A1F}"/>
                  </a:ext>
                </a:extLst>
              </p:cNvPr>
              <p:cNvSpPr/>
              <p:nvPr/>
            </p:nvSpPr>
            <p:spPr>
              <a:xfrm>
                <a:off x="7951491" y="3948941"/>
                <a:ext cx="472500" cy="432126"/>
              </a:xfrm>
              <a:custGeom>
                <a:avLst/>
                <a:gdLst/>
                <a:ahLst/>
                <a:cxnLst/>
                <a:rect l="l" t="t" r="r" b="b"/>
                <a:pathLst>
                  <a:path w="6076" h="5557" extrusionOk="0">
                    <a:moveTo>
                      <a:pt x="3043" y="0"/>
                    </a:moveTo>
                    <a:cubicBezTo>
                      <a:pt x="2851" y="0"/>
                      <a:pt x="2657" y="20"/>
                      <a:pt x="2462" y="62"/>
                    </a:cubicBezTo>
                    <a:cubicBezTo>
                      <a:pt x="964" y="383"/>
                      <a:pt x="0" y="1855"/>
                      <a:pt x="321" y="3354"/>
                    </a:cubicBezTo>
                    <a:cubicBezTo>
                      <a:pt x="601" y="4658"/>
                      <a:pt x="1751" y="5557"/>
                      <a:pt x="3033" y="5557"/>
                    </a:cubicBezTo>
                    <a:cubicBezTo>
                      <a:pt x="3224" y="5557"/>
                      <a:pt x="3419" y="5537"/>
                      <a:pt x="3613" y="5495"/>
                    </a:cubicBezTo>
                    <a:cubicBezTo>
                      <a:pt x="5112" y="5174"/>
                      <a:pt x="6075" y="3702"/>
                      <a:pt x="5754" y="2203"/>
                    </a:cubicBezTo>
                    <a:cubicBezTo>
                      <a:pt x="5475" y="899"/>
                      <a:pt x="4324" y="0"/>
                      <a:pt x="3043" y="0"/>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99;p24">
                <a:extLst>
                  <a:ext uri="{FF2B5EF4-FFF2-40B4-BE49-F238E27FC236}">
                    <a16:creationId xmlns:a16="http://schemas.microsoft.com/office/drawing/2014/main" id="{2732B1EC-65E0-214C-1ECD-3E6A190F5B40}"/>
                  </a:ext>
                </a:extLst>
              </p:cNvPr>
              <p:cNvGrpSpPr/>
              <p:nvPr/>
            </p:nvGrpSpPr>
            <p:grpSpPr>
              <a:xfrm>
                <a:off x="8040998" y="4004152"/>
                <a:ext cx="305305" cy="293709"/>
                <a:chOff x="8040998" y="4004152"/>
                <a:chExt cx="305305" cy="293709"/>
              </a:xfrm>
            </p:grpSpPr>
            <p:sp>
              <p:nvSpPr>
                <p:cNvPr id="65" name="Google Shape;700;p24">
                  <a:extLst>
                    <a:ext uri="{FF2B5EF4-FFF2-40B4-BE49-F238E27FC236}">
                      <a16:creationId xmlns:a16="http://schemas.microsoft.com/office/drawing/2014/main" id="{277056D8-AE87-8D3E-F4EA-7CE9972AEF7D}"/>
                    </a:ext>
                  </a:extLst>
                </p:cNvPr>
                <p:cNvSpPr/>
                <p:nvPr/>
              </p:nvSpPr>
              <p:spPr>
                <a:xfrm>
                  <a:off x="8238677" y="4004152"/>
                  <a:ext cx="36861" cy="34060"/>
                </a:xfrm>
                <a:custGeom>
                  <a:avLst/>
                  <a:gdLst/>
                  <a:ahLst/>
                  <a:cxnLst/>
                  <a:rect l="l" t="t" r="r" b="b"/>
                  <a:pathLst>
                    <a:path w="474" h="438" extrusionOk="0">
                      <a:moveTo>
                        <a:pt x="232" y="1"/>
                      </a:moveTo>
                      <a:cubicBezTo>
                        <a:pt x="221" y="1"/>
                        <a:pt x="209" y="1"/>
                        <a:pt x="197" y="3"/>
                      </a:cubicBezTo>
                      <a:cubicBezTo>
                        <a:pt x="81" y="30"/>
                        <a:pt x="1" y="146"/>
                        <a:pt x="27" y="262"/>
                      </a:cubicBezTo>
                      <a:cubicBezTo>
                        <a:pt x="50" y="369"/>
                        <a:pt x="139" y="437"/>
                        <a:pt x="237" y="437"/>
                      </a:cubicBezTo>
                      <a:cubicBezTo>
                        <a:pt x="253" y="437"/>
                        <a:pt x="270" y="435"/>
                        <a:pt x="286" y="432"/>
                      </a:cubicBezTo>
                      <a:cubicBezTo>
                        <a:pt x="402" y="405"/>
                        <a:pt x="473" y="289"/>
                        <a:pt x="455" y="173"/>
                      </a:cubicBezTo>
                      <a:cubicBezTo>
                        <a:pt x="431" y="69"/>
                        <a:pt x="336" y="1"/>
                        <a:pt x="23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701;p24">
                  <a:extLst>
                    <a:ext uri="{FF2B5EF4-FFF2-40B4-BE49-F238E27FC236}">
                      <a16:creationId xmlns:a16="http://schemas.microsoft.com/office/drawing/2014/main" id="{1DF7EA38-9BB6-8A42-40A7-B97574D2B9FD}"/>
                    </a:ext>
                  </a:extLst>
                </p:cNvPr>
                <p:cNvSpPr/>
                <p:nvPr/>
              </p:nvSpPr>
              <p:spPr>
                <a:xfrm>
                  <a:off x="8240777" y="4264112"/>
                  <a:ext cx="36861" cy="33516"/>
                </a:xfrm>
                <a:custGeom>
                  <a:avLst/>
                  <a:gdLst/>
                  <a:ahLst/>
                  <a:cxnLst/>
                  <a:rect l="l" t="t" r="r" b="b"/>
                  <a:pathLst>
                    <a:path w="474" h="431" extrusionOk="0">
                      <a:moveTo>
                        <a:pt x="237" y="0"/>
                      </a:moveTo>
                      <a:cubicBezTo>
                        <a:pt x="221" y="0"/>
                        <a:pt x="204" y="2"/>
                        <a:pt x="188" y="6"/>
                      </a:cubicBezTo>
                      <a:cubicBezTo>
                        <a:pt x="72" y="24"/>
                        <a:pt x="0" y="140"/>
                        <a:pt x="18" y="255"/>
                      </a:cubicBezTo>
                      <a:cubicBezTo>
                        <a:pt x="41" y="363"/>
                        <a:pt x="130" y="431"/>
                        <a:pt x="228" y="431"/>
                      </a:cubicBezTo>
                      <a:cubicBezTo>
                        <a:pt x="244" y="431"/>
                        <a:pt x="261" y="429"/>
                        <a:pt x="277" y="425"/>
                      </a:cubicBezTo>
                      <a:cubicBezTo>
                        <a:pt x="402" y="398"/>
                        <a:pt x="473" y="291"/>
                        <a:pt x="446" y="166"/>
                      </a:cubicBezTo>
                      <a:cubicBezTo>
                        <a:pt x="423" y="67"/>
                        <a:pt x="335" y="0"/>
                        <a:pt x="23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702;p24">
                  <a:extLst>
                    <a:ext uri="{FF2B5EF4-FFF2-40B4-BE49-F238E27FC236}">
                      <a16:creationId xmlns:a16="http://schemas.microsoft.com/office/drawing/2014/main" id="{2E218621-C21D-4211-606B-0C7B6FC28160}"/>
                    </a:ext>
                  </a:extLst>
                </p:cNvPr>
                <p:cNvSpPr/>
                <p:nvPr/>
              </p:nvSpPr>
              <p:spPr>
                <a:xfrm>
                  <a:off x="8040998" y="4051665"/>
                  <a:ext cx="75665" cy="69442"/>
                </a:xfrm>
                <a:custGeom>
                  <a:avLst/>
                  <a:gdLst/>
                  <a:ahLst/>
                  <a:cxnLst/>
                  <a:rect l="l" t="t" r="r" b="b"/>
                  <a:pathLst>
                    <a:path w="973" h="893" extrusionOk="0">
                      <a:moveTo>
                        <a:pt x="477" y="0"/>
                      </a:moveTo>
                      <a:cubicBezTo>
                        <a:pt x="449" y="0"/>
                        <a:pt x="421" y="3"/>
                        <a:pt x="393" y="8"/>
                      </a:cubicBezTo>
                      <a:cubicBezTo>
                        <a:pt x="152" y="61"/>
                        <a:pt x="0" y="302"/>
                        <a:pt x="54" y="543"/>
                      </a:cubicBezTo>
                      <a:cubicBezTo>
                        <a:pt x="92" y="751"/>
                        <a:pt x="277" y="893"/>
                        <a:pt x="482" y="893"/>
                      </a:cubicBezTo>
                      <a:cubicBezTo>
                        <a:pt x="515" y="893"/>
                        <a:pt x="547" y="889"/>
                        <a:pt x="580" y="882"/>
                      </a:cubicBezTo>
                      <a:cubicBezTo>
                        <a:pt x="821" y="829"/>
                        <a:pt x="972" y="597"/>
                        <a:pt x="919" y="356"/>
                      </a:cubicBezTo>
                      <a:cubicBezTo>
                        <a:pt x="880" y="143"/>
                        <a:pt x="687" y="0"/>
                        <a:pt x="47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703;p24">
                  <a:extLst>
                    <a:ext uri="{FF2B5EF4-FFF2-40B4-BE49-F238E27FC236}">
                      <a16:creationId xmlns:a16="http://schemas.microsoft.com/office/drawing/2014/main" id="{3A80AE37-45EB-6198-3CB3-295B2A14A8E4}"/>
                    </a:ext>
                  </a:extLst>
                </p:cNvPr>
                <p:cNvSpPr/>
                <p:nvPr/>
              </p:nvSpPr>
              <p:spPr>
                <a:xfrm>
                  <a:off x="8040998" y="4214889"/>
                  <a:ext cx="43782" cy="40359"/>
                </a:xfrm>
                <a:custGeom>
                  <a:avLst/>
                  <a:gdLst/>
                  <a:ahLst/>
                  <a:cxnLst/>
                  <a:rect l="l" t="t" r="r" b="b"/>
                  <a:pathLst>
                    <a:path w="563" h="519" extrusionOk="0">
                      <a:moveTo>
                        <a:pt x="274" y="1"/>
                      </a:moveTo>
                      <a:cubicBezTo>
                        <a:pt x="257" y="1"/>
                        <a:pt x="240" y="2"/>
                        <a:pt x="223" y="5"/>
                      </a:cubicBezTo>
                      <a:cubicBezTo>
                        <a:pt x="89" y="32"/>
                        <a:pt x="0" y="175"/>
                        <a:pt x="27" y="309"/>
                      </a:cubicBezTo>
                      <a:cubicBezTo>
                        <a:pt x="50" y="434"/>
                        <a:pt x="164" y="519"/>
                        <a:pt x="282" y="519"/>
                      </a:cubicBezTo>
                      <a:cubicBezTo>
                        <a:pt x="298" y="519"/>
                        <a:pt x="314" y="517"/>
                        <a:pt x="330" y="514"/>
                      </a:cubicBezTo>
                      <a:cubicBezTo>
                        <a:pt x="473" y="478"/>
                        <a:pt x="562" y="344"/>
                        <a:pt x="535" y="202"/>
                      </a:cubicBezTo>
                      <a:cubicBezTo>
                        <a:pt x="504" y="84"/>
                        <a:pt x="396" y="1"/>
                        <a:pt x="274"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704;p24">
                  <a:extLst>
                    <a:ext uri="{FF2B5EF4-FFF2-40B4-BE49-F238E27FC236}">
                      <a16:creationId xmlns:a16="http://schemas.microsoft.com/office/drawing/2014/main" id="{C7E9727D-F715-E79D-8C6D-70A164BF162D}"/>
                    </a:ext>
                  </a:extLst>
                </p:cNvPr>
                <p:cNvSpPr/>
                <p:nvPr/>
              </p:nvSpPr>
              <p:spPr>
                <a:xfrm>
                  <a:off x="8302522" y="4139070"/>
                  <a:ext cx="43782" cy="39892"/>
                </a:xfrm>
                <a:custGeom>
                  <a:avLst/>
                  <a:gdLst/>
                  <a:ahLst/>
                  <a:cxnLst/>
                  <a:rect l="l" t="t" r="r" b="b"/>
                  <a:pathLst>
                    <a:path w="563" h="513" extrusionOk="0">
                      <a:moveTo>
                        <a:pt x="286" y="0"/>
                      </a:moveTo>
                      <a:cubicBezTo>
                        <a:pt x="266" y="0"/>
                        <a:pt x="245" y="3"/>
                        <a:pt x="223" y="8"/>
                      </a:cubicBezTo>
                      <a:cubicBezTo>
                        <a:pt x="89" y="35"/>
                        <a:pt x="0" y="168"/>
                        <a:pt x="27" y="311"/>
                      </a:cubicBezTo>
                      <a:cubicBezTo>
                        <a:pt x="51" y="429"/>
                        <a:pt x="164" y="512"/>
                        <a:pt x="282" y="512"/>
                      </a:cubicBezTo>
                      <a:cubicBezTo>
                        <a:pt x="298" y="512"/>
                        <a:pt x="314" y="511"/>
                        <a:pt x="330" y="507"/>
                      </a:cubicBezTo>
                      <a:cubicBezTo>
                        <a:pt x="473" y="481"/>
                        <a:pt x="562" y="347"/>
                        <a:pt x="527" y="204"/>
                      </a:cubicBezTo>
                      <a:cubicBezTo>
                        <a:pt x="504" y="83"/>
                        <a:pt x="404" y="0"/>
                        <a:pt x="286"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5;p24">
                  <a:extLst>
                    <a:ext uri="{FF2B5EF4-FFF2-40B4-BE49-F238E27FC236}">
                      <a16:creationId xmlns:a16="http://schemas.microsoft.com/office/drawing/2014/main" id="{2F75D283-721D-BDB2-9D26-E2BC6A8FC8F4}"/>
                    </a:ext>
                  </a:extLst>
                </p:cNvPr>
                <p:cNvSpPr/>
                <p:nvPr/>
              </p:nvSpPr>
              <p:spPr>
                <a:xfrm>
                  <a:off x="8139449" y="4040467"/>
                  <a:ext cx="59101" cy="53501"/>
                </a:xfrm>
                <a:custGeom>
                  <a:avLst/>
                  <a:gdLst/>
                  <a:ahLst/>
                  <a:cxnLst/>
                  <a:rect l="l" t="t" r="r" b="b"/>
                  <a:pathLst>
                    <a:path w="760" h="688" extrusionOk="0">
                      <a:moveTo>
                        <a:pt x="387" y="0"/>
                      </a:moveTo>
                      <a:cubicBezTo>
                        <a:pt x="362" y="0"/>
                        <a:pt x="338" y="3"/>
                        <a:pt x="313" y="9"/>
                      </a:cubicBezTo>
                      <a:cubicBezTo>
                        <a:pt x="126" y="45"/>
                        <a:pt x="1" y="232"/>
                        <a:pt x="45" y="419"/>
                      </a:cubicBezTo>
                      <a:cubicBezTo>
                        <a:pt x="76" y="573"/>
                        <a:pt x="220" y="687"/>
                        <a:pt x="379" y="687"/>
                      </a:cubicBezTo>
                      <a:cubicBezTo>
                        <a:pt x="404" y="687"/>
                        <a:pt x="430" y="684"/>
                        <a:pt x="456" y="678"/>
                      </a:cubicBezTo>
                      <a:cubicBezTo>
                        <a:pt x="634" y="643"/>
                        <a:pt x="759" y="455"/>
                        <a:pt x="714" y="277"/>
                      </a:cubicBezTo>
                      <a:cubicBezTo>
                        <a:pt x="684" y="115"/>
                        <a:pt x="540" y="0"/>
                        <a:pt x="38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06;p24">
                  <a:extLst>
                    <a:ext uri="{FF2B5EF4-FFF2-40B4-BE49-F238E27FC236}">
                      <a16:creationId xmlns:a16="http://schemas.microsoft.com/office/drawing/2014/main" id="{69E30EBD-A190-0C57-F1CC-43B251822C55}"/>
                    </a:ext>
                  </a:extLst>
                </p:cNvPr>
                <p:cNvSpPr/>
                <p:nvPr/>
              </p:nvSpPr>
              <p:spPr>
                <a:xfrm>
                  <a:off x="8160290" y="4137748"/>
                  <a:ext cx="59024" cy="53812"/>
                </a:xfrm>
                <a:custGeom>
                  <a:avLst/>
                  <a:gdLst/>
                  <a:ahLst/>
                  <a:cxnLst/>
                  <a:rect l="l" t="t" r="r" b="b"/>
                  <a:pathLst>
                    <a:path w="759" h="692" extrusionOk="0">
                      <a:moveTo>
                        <a:pt x="372" y="1"/>
                      </a:moveTo>
                      <a:cubicBezTo>
                        <a:pt x="349" y="1"/>
                        <a:pt x="327" y="3"/>
                        <a:pt x="304" y="7"/>
                      </a:cubicBezTo>
                      <a:cubicBezTo>
                        <a:pt x="125" y="52"/>
                        <a:pt x="0" y="230"/>
                        <a:pt x="45" y="417"/>
                      </a:cubicBezTo>
                      <a:cubicBezTo>
                        <a:pt x="76" y="582"/>
                        <a:pt x="225" y="691"/>
                        <a:pt x="381" y="691"/>
                      </a:cubicBezTo>
                      <a:cubicBezTo>
                        <a:pt x="403" y="691"/>
                        <a:pt x="425" y="689"/>
                        <a:pt x="446" y="685"/>
                      </a:cubicBezTo>
                      <a:cubicBezTo>
                        <a:pt x="634" y="640"/>
                        <a:pt x="759" y="462"/>
                        <a:pt x="714" y="275"/>
                      </a:cubicBezTo>
                      <a:cubicBezTo>
                        <a:pt x="683" y="110"/>
                        <a:pt x="534" y="1"/>
                        <a:pt x="37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07;p24">
                  <a:extLst>
                    <a:ext uri="{FF2B5EF4-FFF2-40B4-BE49-F238E27FC236}">
                      <a16:creationId xmlns:a16="http://schemas.microsoft.com/office/drawing/2014/main" id="{44FD8852-DDDE-F817-788D-F3AFD63F7DFB}"/>
                    </a:ext>
                  </a:extLst>
                </p:cNvPr>
                <p:cNvSpPr/>
                <p:nvPr/>
              </p:nvSpPr>
              <p:spPr>
                <a:xfrm>
                  <a:off x="8139449" y="4231996"/>
                  <a:ext cx="71544" cy="65865"/>
                </a:xfrm>
                <a:custGeom>
                  <a:avLst/>
                  <a:gdLst/>
                  <a:ahLst/>
                  <a:cxnLst/>
                  <a:rect l="l" t="t" r="r" b="b"/>
                  <a:pathLst>
                    <a:path w="920" h="847" extrusionOk="0">
                      <a:moveTo>
                        <a:pt x="458" y="0"/>
                      </a:moveTo>
                      <a:cubicBezTo>
                        <a:pt x="431" y="0"/>
                        <a:pt x="403" y="3"/>
                        <a:pt x="375" y="8"/>
                      </a:cubicBezTo>
                      <a:cubicBezTo>
                        <a:pt x="144" y="62"/>
                        <a:pt x="1" y="285"/>
                        <a:pt x="54" y="508"/>
                      </a:cubicBezTo>
                      <a:cubicBezTo>
                        <a:pt x="93" y="711"/>
                        <a:pt x="270" y="846"/>
                        <a:pt x="469" y="846"/>
                      </a:cubicBezTo>
                      <a:cubicBezTo>
                        <a:pt x="497" y="846"/>
                        <a:pt x="525" y="843"/>
                        <a:pt x="554" y="838"/>
                      </a:cubicBezTo>
                      <a:cubicBezTo>
                        <a:pt x="777" y="784"/>
                        <a:pt x="920" y="561"/>
                        <a:pt x="875" y="338"/>
                      </a:cubicBezTo>
                      <a:cubicBezTo>
                        <a:pt x="836" y="135"/>
                        <a:pt x="653" y="0"/>
                        <a:pt x="458"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 name="Google Shape;708;p24">
              <a:extLst>
                <a:ext uri="{FF2B5EF4-FFF2-40B4-BE49-F238E27FC236}">
                  <a16:creationId xmlns:a16="http://schemas.microsoft.com/office/drawing/2014/main" id="{BA5C6903-A361-AB79-6AED-E88947AAE612}"/>
                </a:ext>
              </a:extLst>
            </p:cNvPr>
            <p:cNvGrpSpPr/>
            <p:nvPr/>
          </p:nvGrpSpPr>
          <p:grpSpPr>
            <a:xfrm>
              <a:off x="8576766" y="1517379"/>
              <a:ext cx="472500" cy="432126"/>
              <a:chOff x="7951491" y="3948941"/>
              <a:chExt cx="472500" cy="432126"/>
            </a:xfrm>
          </p:grpSpPr>
          <p:sp>
            <p:nvSpPr>
              <p:cNvPr id="53" name="Google Shape;709;p24">
                <a:extLst>
                  <a:ext uri="{FF2B5EF4-FFF2-40B4-BE49-F238E27FC236}">
                    <a16:creationId xmlns:a16="http://schemas.microsoft.com/office/drawing/2014/main" id="{5BEEEC1F-E89E-D5D8-990B-9B33F2CB7EAE}"/>
                  </a:ext>
                </a:extLst>
              </p:cNvPr>
              <p:cNvSpPr/>
              <p:nvPr/>
            </p:nvSpPr>
            <p:spPr>
              <a:xfrm>
                <a:off x="7951491" y="3948941"/>
                <a:ext cx="472500" cy="432126"/>
              </a:xfrm>
              <a:custGeom>
                <a:avLst/>
                <a:gdLst/>
                <a:ahLst/>
                <a:cxnLst/>
                <a:rect l="l" t="t" r="r" b="b"/>
                <a:pathLst>
                  <a:path w="6076" h="5557" extrusionOk="0">
                    <a:moveTo>
                      <a:pt x="3043" y="0"/>
                    </a:moveTo>
                    <a:cubicBezTo>
                      <a:pt x="2851" y="0"/>
                      <a:pt x="2657" y="20"/>
                      <a:pt x="2462" y="62"/>
                    </a:cubicBezTo>
                    <a:cubicBezTo>
                      <a:pt x="964" y="383"/>
                      <a:pt x="0" y="1855"/>
                      <a:pt x="321" y="3354"/>
                    </a:cubicBezTo>
                    <a:cubicBezTo>
                      <a:pt x="601" y="4658"/>
                      <a:pt x="1751" y="5557"/>
                      <a:pt x="3033" y="5557"/>
                    </a:cubicBezTo>
                    <a:cubicBezTo>
                      <a:pt x="3224" y="5557"/>
                      <a:pt x="3419" y="5537"/>
                      <a:pt x="3613" y="5495"/>
                    </a:cubicBezTo>
                    <a:cubicBezTo>
                      <a:pt x="5112" y="5174"/>
                      <a:pt x="6075" y="3702"/>
                      <a:pt x="5754" y="2203"/>
                    </a:cubicBezTo>
                    <a:cubicBezTo>
                      <a:pt x="5475" y="899"/>
                      <a:pt x="4324" y="0"/>
                      <a:pt x="3043" y="0"/>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710;p24">
                <a:extLst>
                  <a:ext uri="{FF2B5EF4-FFF2-40B4-BE49-F238E27FC236}">
                    <a16:creationId xmlns:a16="http://schemas.microsoft.com/office/drawing/2014/main" id="{5057857C-D6B6-54DC-A481-EC703AE2349B}"/>
                  </a:ext>
                </a:extLst>
              </p:cNvPr>
              <p:cNvGrpSpPr/>
              <p:nvPr/>
            </p:nvGrpSpPr>
            <p:grpSpPr>
              <a:xfrm>
                <a:off x="8040998" y="4004152"/>
                <a:ext cx="305305" cy="293709"/>
                <a:chOff x="8040998" y="4004152"/>
                <a:chExt cx="305305" cy="293709"/>
              </a:xfrm>
            </p:grpSpPr>
            <p:sp>
              <p:nvSpPr>
                <p:cNvPr id="55" name="Google Shape;711;p24">
                  <a:extLst>
                    <a:ext uri="{FF2B5EF4-FFF2-40B4-BE49-F238E27FC236}">
                      <a16:creationId xmlns:a16="http://schemas.microsoft.com/office/drawing/2014/main" id="{3C1D8A58-9EE3-9F39-187C-714D0C327695}"/>
                    </a:ext>
                  </a:extLst>
                </p:cNvPr>
                <p:cNvSpPr/>
                <p:nvPr/>
              </p:nvSpPr>
              <p:spPr>
                <a:xfrm>
                  <a:off x="8238677" y="4004152"/>
                  <a:ext cx="36861" cy="34060"/>
                </a:xfrm>
                <a:custGeom>
                  <a:avLst/>
                  <a:gdLst/>
                  <a:ahLst/>
                  <a:cxnLst/>
                  <a:rect l="l" t="t" r="r" b="b"/>
                  <a:pathLst>
                    <a:path w="474" h="438" extrusionOk="0">
                      <a:moveTo>
                        <a:pt x="232" y="1"/>
                      </a:moveTo>
                      <a:cubicBezTo>
                        <a:pt x="221" y="1"/>
                        <a:pt x="209" y="1"/>
                        <a:pt x="197" y="3"/>
                      </a:cubicBezTo>
                      <a:cubicBezTo>
                        <a:pt x="81" y="30"/>
                        <a:pt x="1" y="146"/>
                        <a:pt x="27" y="262"/>
                      </a:cubicBezTo>
                      <a:cubicBezTo>
                        <a:pt x="50" y="369"/>
                        <a:pt x="139" y="437"/>
                        <a:pt x="237" y="437"/>
                      </a:cubicBezTo>
                      <a:cubicBezTo>
                        <a:pt x="253" y="437"/>
                        <a:pt x="270" y="435"/>
                        <a:pt x="286" y="432"/>
                      </a:cubicBezTo>
                      <a:cubicBezTo>
                        <a:pt x="402" y="405"/>
                        <a:pt x="473" y="289"/>
                        <a:pt x="455" y="173"/>
                      </a:cubicBezTo>
                      <a:cubicBezTo>
                        <a:pt x="431" y="69"/>
                        <a:pt x="336" y="1"/>
                        <a:pt x="23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12;p24">
                  <a:extLst>
                    <a:ext uri="{FF2B5EF4-FFF2-40B4-BE49-F238E27FC236}">
                      <a16:creationId xmlns:a16="http://schemas.microsoft.com/office/drawing/2014/main" id="{FD38BEB5-CD2C-066F-24AA-607739BF11D3}"/>
                    </a:ext>
                  </a:extLst>
                </p:cNvPr>
                <p:cNvSpPr/>
                <p:nvPr/>
              </p:nvSpPr>
              <p:spPr>
                <a:xfrm>
                  <a:off x="8240777" y="4264112"/>
                  <a:ext cx="36861" cy="33516"/>
                </a:xfrm>
                <a:custGeom>
                  <a:avLst/>
                  <a:gdLst/>
                  <a:ahLst/>
                  <a:cxnLst/>
                  <a:rect l="l" t="t" r="r" b="b"/>
                  <a:pathLst>
                    <a:path w="474" h="431" extrusionOk="0">
                      <a:moveTo>
                        <a:pt x="237" y="0"/>
                      </a:moveTo>
                      <a:cubicBezTo>
                        <a:pt x="221" y="0"/>
                        <a:pt x="204" y="2"/>
                        <a:pt x="188" y="6"/>
                      </a:cubicBezTo>
                      <a:cubicBezTo>
                        <a:pt x="72" y="24"/>
                        <a:pt x="0" y="140"/>
                        <a:pt x="18" y="255"/>
                      </a:cubicBezTo>
                      <a:cubicBezTo>
                        <a:pt x="41" y="363"/>
                        <a:pt x="130" y="431"/>
                        <a:pt x="228" y="431"/>
                      </a:cubicBezTo>
                      <a:cubicBezTo>
                        <a:pt x="244" y="431"/>
                        <a:pt x="261" y="429"/>
                        <a:pt x="277" y="425"/>
                      </a:cubicBezTo>
                      <a:cubicBezTo>
                        <a:pt x="402" y="398"/>
                        <a:pt x="473" y="291"/>
                        <a:pt x="446" y="166"/>
                      </a:cubicBezTo>
                      <a:cubicBezTo>
                        <a:pt x="423" y="67"/>
                        <a:pt x="335" y="0"/>
                        <a:pt x="23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13;p24">
                  <a:extLst>
                    <a:ext uri="{FF2B5EF4-FFF2-40B4-BE49-F238E27FC236}">
                      <a16:creationId xmlns:a16="http://schemas.microsoft.com/office/drawing/2014/main" id="{E059EE16-19E5-4E74-734C-5114B23F9130}"/>
                    </a:ext>
                  </a:extLst>
                </p:cNvPr>
                <p:cNvSpPr/>
                <p:nvPr/>
              </p:nvSpPr>
              <p:spPr>
                <a:xfrm>
                  <a:off x="8040998" y="4051665"/>
                  <a:ext cx="75665" cy="69442"/>
                </a:xfrm>
                <a:custGeom>
                  <a:avLst/>
                  <a:gdLst/>
                  <a:ahLst/>
                  <a:cxnLst/>
                  <a:rect l="l" t="t" r="r" b="b"/>
                  <a:pathLst>
                    <a:path w="973" h="893" extrusionOk="0">
                      <a:moveTo>
                        <a:pt x="477" y="0"/>
                      </a:moveTo>
                      <a:cubicBezTo>
                        <a:pt x="449" y="0"/>
                        <a:pt x="421" y="3"/>
                        <a:pt x="393" y="8"/>
                      </a:cubicBezTo>
                      <a:cubicBezTo>
                        <a:pt x="152" y="61"/>
                        <a:pt x="0" y="302"/>
                        <a:pt x="54" y="543"/>
                      </a:cubicBezTo>
                      <a:cubicBezTo>
                        <a:pt x="92" y="751"/>
                        <a:pt x="277" y="893"/>
                        <a:pt x="482" y="893"/>
                      </a:cubicBezTo>
                      <a:cubicBezTo>
                        <a:pt x="515" y="893"/>
                        <a:pt x="547" y="889"/>
                        <a:pt x="580" y="882"/>
                      </a:cubicBezTo>
                      <a:cubicBezTo>
                        <a:pt x="821" y="829"/>
                        <a:pt x="972" y="597"/>
                        <a:pt x="919" y="356"/>
                      </a:cubicBezTo>
                      <a:cubicBezTo>
                        <a:pt x="880" y="143"/>
                        <a:pt x="687" y="0"/>
                        <a:pt x="47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14;p24">
                  <a:extLst>
                    <a:ext uri="{FF2B5EF4-FFF2-40B4-BE49-F238E27FC236}">
                      <a16:creationId xmlns:a16="http://schemas.microsoft.com/office/drawing/2014/main" id="{65F5BFFC-A767-2B3F-F1D2-946AF9ED78C6}"/>
                    </a:ext>
                  </a:extLst>
                </p:cNvPr>
                <p:cNvSpPr/>
                <p:nvPr/>
              </p:nvSpPr>
              <p:spPr>
                <a:xfrm>
                  <a:off x="8040998" y="4214889"/>
                  <a:ext cx="43782" cy="40359"/>
                </a:xfrm>
                <a:custGeom>
                  <a:avLst/>
                  <a:gdLst/>
                  <a:ahLst/>
                  <a:cxnLst/>
                  <a:rect l="l" t="t" r="r" b="b"/>
                  <a:pathLst>
                    <a:path w="563" h="519" extrusionOk="0">
                      <a:moveTo>
                        <a:pt x="274" y="1"/>
                      </a:moveTo>
                      <a:cubicBezTo>
                        <a:pt x="257" y="1"/>
                        <a:pt x="240" y="2"/>
                        <a:pt x="223" y="5"/>
                      </a:cubicBezTo>
                      <a:cubicBezTo>
                        <a:pt x="89" y="32"/>
                        <a:pt x="0" y="175"/>
                        <a:pt x="27" y="309"/>
                      </a:cubicBezTo>
                      <a:cubicBezTo>
                        <a:pt x="50" y="434"/>
                        <a:pt x="164" y="519"/>
                        <a:pt x="282" y="519"/>
                      </a:cubicBezTo>
                      <a:cubicBezTo>
                        <a:pt x="298" y="519"/>
                        <a:pt x="314" y="517"/>
                        <a:pt x="330" y="514"/>
                      </a:cubicBezTo>
                      <a:cubicBezTo>
                        <a:pt x="473" y="478"/>
                        <a:pt x="562" y="344"/>
                        <a:pt x="535" y="202"/>
                      </a:cubicBezTo>
                      <a:cubicBezTo>
                        <a:pt x="504" y="84"/>
                        <a:pt x="396" y="1"/>
                        <a:pt x="274"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15;p24">
                  <a:extLst>
                    <a:ext uri="{FF2B5EF4-FFF2-40B4-BE49-F238E27FC236}">
                      <a16:creationId xmlns:a16="http://schemas.microsoft.com/office/drawing/2014/main" id="{40E02512-669B-15D0-151F-BC7E2C725BC9}"/>
                    </a:ext>
                  </a:extLst>
                </p:cNvPr>
                <p:cNvSpPr/>
                <p:nvPr/>
              </p:nvSpPr>
              <p:spPr>
                <a:xfrm>
                  <a:off x="8302522" y="4139070"/>
                  <a:ext cx="43782" cy="39892"/>
                </a:xfrm>
                <a:custGeom>
                  <a:avLst/>
                  <a:gdLst/>
                  <a:ahLst/>
                  <a:cxnLst/>
                  <a:rect l="l" t="t" r="r" b="b"/>
                  <a:pathLst>
                    <a:path w="563" h="513" extrusionOk="0">
                      <a:moveTo>
                        <a:pt x="286" y="0"/>
                      </a:moveTo>
                      <a:cubicBezTo>
                        <a:pt x="266" y="0"/>
                        <a:pt x="245" y="3"/>
                        <a:pt x="223" y="8"/>
                      </a:cubicBezTo>
                      <a:cubicBezTo>
                        <a:pt x="89" y="35"/>
                        <a:pt x="0" y="168"/>
                        <a:pt x="27" y="311"/>
                      </a:cubicBezTo>
                      <a:cubicBezTo>
                        <a:pt x="51" y="429"/>
                        <a:pt x="164" y="512"/>
                        <a:pt x="282" y="512"/>
                      </a:cubicBezTo>
                      <a:cubicBezTo>
                        <a:pt x="298" y="512"/>
                        <a:pt x="314" y="511"/>
                        <a:pt x="330" y="507"/>
                      </a:cubicBezTo>
                      <a:cubicBezTo>
                        <a:pt x="473" y="481"/>
                        <a:pt x="562" y="347"/>
                        <a:pt x="527" y="204"/>
                      </a:cubicBezTo>
                      <a:cubicBezTo>
                        <a:pt x="504" y="83"/>
                        <a:pt x="404" y="0"/>
                        <a:pt x="286"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16;p24">
                  <a:extLst>
                    <a:ext uri="{FF2B5EF4-FFF2-40B4-BE49-F238E27FC236}">
                      <a16:creationId xmlns:a16="http://schemas.microsoft.com/office/drawing/2014/main" id="{A060A71D-F4D0-8867-ADAD-C825EB904F4C}"/>
                    </a:ext>
                  </a:extLst>
                </p:cNvPr>
                <p:cNvSpPr/>
                <p:nvPr/>
              </p:nvSpPr>
              <p:spPr>
                <a:xfrm>
                  <a:off x="8139449" y="4040467"/>
                  <a:ext cx="59101" cy="53501"/>
                </a:xfrm>
                <a:custGeom>
                  <a:avLst/>
                  <a:gdLst/>
                  <a:ahLst/>
                  <a:cxnLst/>
                  <a:rect l="l" t="t" r="r" b="b"/>
                  <a:pathLst>
                    <a:path w="760" h="688" extrusionOk="0">
                      <a:moveTo>
                        <a:pt x="387" y="0"/>
                      </a:moveTo>
                      <a:cubicBezTo>
                        <a:pt x="362" y="0"/>
                        <a:pt x="338" y="3"/>
                        <a:pt x="313" y="9"/>
                      </a:cubicBezTo>
                      <a:cubicBezTo>
                        <a:pt x="126" y="45"/>
                        <a:pt x="1" y="232"/>
                        <a:pt x="45" y="419"/>
                      </a:cubicBezTo>
                      <a:cubicBezTo>
                        <a:pt x="76" y="573"/>
                        <a:pt x="220" y="687"/>
                        <a:pt x="379" y="687"/>
                      </a:cubicBezTo>
                      <a:cubicBezTo>
                        <a:pt x="404" y="687"/>
                        <a:pt x="430" y="684"/>
                        <a:pt x="456" y="678"/>
                      </a:cubicBezTo>
                      <a:cubicBezTo>
                        <a:pt x="634" y="643"/>
                        <a:pt x="759" y="455"/>
                        <a:pt x="714" y="277"/>
                      </a:cubicBezTo>
                      <a:cubicBezTo>
                        <a:pt x="684" y="115"/>
                        <a:pt x="540" y="0"/>
                        <a:pt x="38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17;p24">
                  <a:extLst>
                    <a:ext uri="{FF2B5EF4-FFF2-40B4-BE49-F238E27FC236}">
                      <a16:creationId xmlns:a16="http://schemas.microsoft.com/office/drawing/2014/main" id="{E5B9FC32-7667-CCC2-9040-8C318A926A1D}"/>
                    </a:ext>
                  </a:extLst>
                </p:cNvPr>
                <p:cNvSpPr/>
                <p:nvPr/>
              </p:nvSpPr>
              <p:spPr>
                <a:xfrm>
                  <a:off x="8160290" y="4137748"/>
                  <a:ext cx="59024" cy="53812"/>
                </a:xfrm>
                <a:custGeom>
                  <a:avLst/>
                  <a:gdLst/>
                  <a:ahLst/>
                  <a:cxnLst/>
                  <a:rect l="l" t="t" r="r" b="b"/>
                  <a:pathLst>
                    <a:path w="759" h="692" extrusionOk="0">
                      <a:moveTo>
                        <a:pt x="372" y="1"/>
                      </a:moveTo>
                      <a:cubicBezTo>
                        <a:pt x="349" y="1"/>
                        <a:pt x="327" y="3"/>
                        <a:pt x="304" y="7"/>
                      </a:cubicBezTo>
                      <a:cubicBezTo>
                        <a:pt x="125" y="52"/>
                        <a:pt x="0" y="230"/>
                        <a:pt x="45" y="417"/>
                      </a:cubicBezTo>
                      <a:cubicBezTo>
                        <a:pt x="76" y="582"/>
                        <a:pt x="225" y="691"/>
                        <a:pt x="381" y="691"/>
                      </a:cubicBezTo>
                      <a:cubicBezTo>
                        <a:pt x="403" y="691"/>
                        <a:pt x="425" y="689"/>
                        <a:pt x="446" y="685"/>
                      </a:cubicBezTo>
                      <a:cubicBezTo>
                        <a:pt x="634" y="640"/>
                        <a:pt x="759" y="462"/>
                        <a:pt x="714" y="275"/>
                      </a:cubicBezTo>
                      <a:cubicBezTo>
                        <a:pt x="683" y="110"/>
                        <a:pt x="534" y="1"/>
                        <a:pt x="37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18;p24">
                  <a:extLst>
                    <a:ext uri="{FF2B5EF4-FFF2-40B4-BE49-F238E27FC236}">
                      <a16:creationId xmlns:a16="http://schemas.microsoft.com/office/drawing/2014/main" id="{E5881D72-74C0-88B7-2411-A41F1E0C80DE}"/>
                    </a:ext>
                  </a:extLst>
                </p:cNvPr>
                <p:cNvSpPr/>
                <p:nvPr/>
              </p:nvSpPr>
              <p:spPr>
                <a:xfrm>
                  <a:off x="8139449" y="4231996"/>
                  <a:ext cx="71544" cy="65865"/>
                </a:xfrm>
                <a:custGeom>
                  <a:avLst/>
                  <a:gdLst/>
                  <a:ahLst/>
                  <a:cxnLst/>
                  <a:rect l="l" t="t" r="r" b="b"/>
                  <a:pathLst>
                    <a:path w="920" h="847" extrusionOk="0">
                      <a:moveTo>
                        <a:pt x="458" y="0"/>
                      </a:moveTo>
                      <a:cubicBezTo>
                        <a:pt x="431" y="0"/>
                        <a:pt x="403" y="3"/>
                        <a:pt x="375" y="8"/>
                      </a:cubicBezTo>
                      <a:cubicBezTo>
                        <a:pt x="144" y="62"/>
                        <a:pt x="1" y="285"/>
                        <a:pt x="54" y="508"/>
                      </a:cubicBezTo>
                      <a:cubicBezTo>
                        <a:pt x="93" y="711"/>
                        <a:pt x="270" y="846"/>
                        <a:pt x="469" y="846"/>
                      </a:cubicBezTo>
                      <a:cubicBezTo>
                        <a:pt x="497" y="846"/>
                        <a:pt x="525" y="843"/>
                        <a:pt x="554" y="838"/>
                      </a:cubicBezTo>
                      <a:cubicBezTo>
                        <a:pt x="777" y="784"/>
                        <a:pt x="920" y="561"/>
                        <a:pt x="875" y="338"/>
                      </a:cubicBezTo>
                      <a:cubicBezTo>
                        <a:pt x="836" y="135"/>
                        <a:pt x="653" y="0"/>
                        <a:pt x="458"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 name="Google Shape;719;p24">
              <a:extLst>
                <a:ext uri="{FF2B5EF4-FFF2-40B4-BE49-F238E27FC236}">
                  <a16:creationId xmlns:a16="http://schemas.microsoft.com/office/drawing/2014/main" id="{E1EF42FB-9E0C-1695-6E33-D64D3F4FBF1A}"/>
                </a:ext>
              </a:extLst>
            </p:cNvPr>
            <p:cNvGrpSpPr/>
            <p:nvPr/>
          </p:nvGrpSpPr>
          <p:grpSpPr>
            <a:xfrm rot="-7268436">
              <a:off x="7187823" y="433048"/>
              <a:ext cx="779544" cy="1603279"/>
              <a:chOff x="8573361" y="190480"/>
              <a:chExt cx="779454" cy="1603094"/>
            </a:xfrm>
          </p:grpSpPr>
          <p:sp>
            <p:nvSpPr>
              <p:cNvPr id="51" name="Google Shape;720;p24">
                <a:extLst>
                  <a:ext uri="{FF2B5EF4-FFF2-40B4-BE49-F238E27FC236}">
                    <a16:creationId xmlns:a16="http://schemas.microsoft.com/office/drawing/2014/main" id="{F1C2802A-2A87-4846-6B79-D890A722F485}"/>
                  </a:ext>
                </a:extLst>
              </p:cNvPr>
              <p:cNvSpPr/>
              <p:nvPr/>
            </p:nvSpPr>
            <p:spPr>
              <a:xfrm rot="611199">
                <a:off x="8769091" y="571890"/>
                <a:ext cx="482440" cy="1188389"/>
              </a:xfrm>
              <a:custGeom>
                <a:avLst/>
                <a:gdLst/>
                <a:ahLst/>
                <a:cxnLst/>
                <a:rect l="l" t="t" r="r" b="b"/>
                <a:pathLst>
                  <a:path w="3078" h="7582" extrusionOk="0">
                    <a:moveTo>
                      <a:pt x="227" y="0"/>
                    </a:moveTo>
                    <a:cubicBezTo>
                      <a:pt x="180" y="0"/>
                      <a:pt x="134" y="16"/>
                      <a:pt x="98" y="52"/>
                    </a:cubicBezTo>
                    <a:cubicBezTo>
                      <a:pt x="9" y="123"/>
                      <a:pt x="0" y="248"/>
                      <a:pt x="71" y="338"/>
                    </a:cubicBezTo>
                    <a:cubicBezTo>
                      <a:pt x="1749" y="2291"/>
                      <a:pt x="2676" y="4798"/>
                      <a:pt x="2676" y="7376"/>
                    </a:cubicBezTo>
                    <a:cubicBezTo>
                      <a:pt x="2676" y="7492"/>
                      <a:pt x="2766" y="7581"/>
                      <a:pt x="2882" y="7581"/>
                    </a:cubicBezTo>
                    <a:cubicBezTo>
                      <a:pt x="2989" y="7581"/>
                      <a:pt x="3078" y="7492"/>
                      <a:pt x="3078" y="7376"/>
                    </a:cubicBezTo>
                    <a:cubicBezTo>
                      <a:pt x="3078" y="4700"/>
                      <a:pt x="2123" y="2104"/>
                      <a:pt x="384" y="70"/>
                    </a:cubicBezTo>
                    <a:cubicBezTo>
                      <a:pt x="344" y="25"/>
                      <a:pt x="285" y="0"/>
                      <a:pt x="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21;p24">
                <a:extLst>
                  <a:ext uri="{FF2B5EF4-FFF2-40B4-BE49-F238E27FC236}">
                    <a16:creationId xmlns:a16="http://schemas.microsoft.com/office/drawing/2014/main" id="{A68CC773-C7A4-D4BF-553E-597A4B8D92E6}"/>
                  </a:ext>
                </a:extLst>
              </p:cNvPr>
              <p:cNvSpPr/>
              <p:nvPr/>
            </p:nvSpPr>
            <p:spPr>
              <a:xfrm rot="611199">
                <a:off x="8589455" y="210770"/>
                <a:ext cx="247646" cy="204073"/>
              </a:xfrm>
              <a:custGeom>
                <a:avLst/>
                <a:gdLst/>
                <a:ahLst/>
                <a:cxnLst/>
                <a:rect l="l" t="t" r="r" b="b"/>
                <a:pathLst>
                  <a:path w="1580" h="1302" extrusionOk="0">
                    <a:moveTo>
                      <a:pt x="233" y="1"/>
                    </a:moveTo>
                    <a:cubicBezTo>
                      <a:pt x="166" y="1"/>
                      <a:pt x="102" y="32"/>
                      <a:pt x="63" y="88"/>
                    </a:cubicBezTo>
                    <a:cubicBezTo>
                      <a:pt x="0" y="178"/>
                      <a:pt x="27" y="303"/>
                      <a:pt x="116" y="365"/>
                    </a:cubicBezTo>
                    <a:cubicBezTo>
                      <a:pt x="500" y="633"/>
                      <a:pt x="866" y="936"/>
                      <a:pt x="1214" y="1248"/>
                    </a:cubicBezTo>
                    <a:cubicBezTo>
                      <a:pt x="1258" y="1284"/>
                      <a:pt x="1303" y="1302"/>
                      <a:pt x="1356" y="1302"/>
                    </a:cubicBezTo>
                    <a:cubicBezTo>
                      <a:pt x="1410" y="1302"/>
                      <a:pt x="1464" y="1284"/>
                      <a:pt x="1499" y="1239"/>
                    </a:cubicBezTo>
                    <a:cubicBezTo>
                      <a:pt x="1579" y="1150"/>
                      <a:pt x="1571" y="1025"/>
                      <a:pt x="1490" y="954"/>
                    </a:cubicBezTo>
                    <a:cubicBezTo>
                      <a:pt x="1125" y="624"/>
                      <a:pt x="741" y="311"/>
                      <a:pt x="348" y="35"/>
                    </a:cubicBezTo>
                    <a:cubicBezTo>
                      <a:pt x="312" y="12"/>
                      <a:pt x="272" y="1"/>
                      <a:pt x="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722;p24">
              <a:extLst>
                <a:ext uri="{FF2B5EF4-FFF2-40B4-BE49-F238E27FC236}">
                  <a16:creationId xmlns:a16="http://schemas.microsoft.com/office/drawing/2014/main" id="{D6D74EA2-0F4A-BE52-34B3-86583D7E28F4}"/>
                </a:ext>
              </a:extLst>
            </p:cNvPr>
            <p:cNvSpPr/>
            <p:nvPr/>
          </p:nvSpPr>
          <p:spPr>
            <a:xfrm>
              <a:off x="8014696" y="1800650"/>
              <a:ext cx="215098" cy="214391"/>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Title 1">
            <a:extLst>
              <a:ext uri="{FF2B5EF4-FFF2-40B4-BE49-F238E27FC236}">
                <a16:creationId xmlns:a16="http://schemas.microsoft.com/office/drawing/2014/main" id="{EFE8DE7A-0E18-39E3-4937-A8A094A73510}"/>
              </a:ext>
            </a:extLst>
          </p:cNvPr>
          <p:cNvSpPr>
            <a:spLocks noGrp="1"/>
          </p:cNvSpPr>
          <p:nvPr>
            <p:ph type="title"/>
          </p:nvPr>
        </p:nvSpPr>
        <p:spPr>
          <a:xfrm>
            <a:off x="1393943" y="559989"/>
            <a:ext cx="5484857" cy="956700"/>
          </a:xfrm>
        </p:spPr>
        <p:txBody>
          <a:bodyPr/>
          <a:lstStyle/>
          <a:p>
            <a:r>
              <a:rPr lang="en-SA" sz="8000">
                <a:solidFill>
                  <a:schemeClr val="tx1"/>
                </a:solidFill>
              </a:rPr>
              <a:t>THANK YOU!</a:t>
            </a:r>
          </a:p>
        </p:txBody>
      </p:sp>
      <p:graphicFrame>
        <p:nvGraphicFramePr>
          <p:cNvPr id="100" name="Table 3">
            <a:extLst>
              <a:ext uri="{FF2B5EF4-FFF2-40B4-BE49-F238E27FC236}">
                <a16:creationId xmlns:a16="http://schemas.microsoft.com/office/drawing/2014/main" id="{AB9BED19-CDD3-E7A5-55A0-1F04FFCF2D99}"/>
              </a:ext>
            </a:extLst>
          </p:cNvPr>
          <p:cNvGraphicFramePr>
            <a:graphicFrameLocks noGrp="1"/>
          </p:cNvGraphicFramePr>
          <p:nvPr>
            <p:extLst>
              <p:ext uri="{D42A27DB-BD31-4B8C-83A1-F6EECF244321}">
                <p14:modId xmlns:p14="http://schemas.microsoft.com/office/powerpoint/2010/main" val="3004344267"/>
              </p:ext>
            </p:extLst>
          </p:nvPr>
        </p:nvGraphicFramePr>
        <p:xfrm>
          <a:off x="1739507" y="1947469"/>
          <a:ext cx="4571992" cy="2133600"/>
        </p:xfrm>
        <a:graphic>
          <a:graphicData uri="http://schemas.openxmlformats.org/drawingml/2006/table">
            <a:tbl>
              <a:tblPr firstRow="1" bandRow="1">
                <a:tableStyleId>{84680E9B-0F3F-448F-BBDF-BC7909DB115F}</a:tableStyleId>
              </a:tblPr>
              <a:tblGrid>
                <a:gridCol w="2714816">
                  <a:extLst>
                    <a:ext uri="{9D8B030D-6E8A-4147-A177-3AD203B41FA5}">
                      <a16:colId xmlns:a16="http://schemas.microsoft.com/office/drawing/2014/main" val="1623417330"/>
                    </a:ext>
                  </a:extLst>
                </a:gridCol>
                <a:gridCol w="1857176">
                  <a:extLst>
                    <a:ext uri="{9D8B030D-6E8A-4147-A177-3AD203B41FA5}">
                      <a16:colId xmlns:a16="http://schemas.microsoft.com/office/drawing/2014/main" val="2391313282"/>
                    </a:ext>
                  </a:extLst>
                </a:gridCol>
              </a:tblGrid>
              <a:tr h="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u="none" strike="noStrike" cap="none">
                          <a:solidFill>
                            <a:schemeClr val="accent3">
                              <a:lumMod val="75000"/>
                            </a:schemeClr>
                          </a:solidFill>
                          <a:effectLst/>
                          <a:latin typeface="MingLiU" panose="02020509000000000000" pitchFamily="49" charset="-120"/>
                          <a:ea typeface="MingLiU" panose="02020509000000000000" pitchFamily="49" charset="-120"/>
                          <a:sym typeface="Arial"/>
                        </a:rPr>
                        <a:t>(Leader) Aseel </a:t>
                      </a:r>
                      <a:r>
                        <a:rPr lang="en-US" sz="1400" b="0" u="none" strike="noStrike" cap="none" err="1">
                          <a:solidFill>
                            <a:schemeClr val="accent3">
                              <a:lumMod val="75000"/>
                            </a:schemeClr>
                          </a:solidFill>
                          <a:effectLst/>
                          <a:latin typeface="MingLiU" panose="02020509000000000000" pitchFamily="49" charset="-120"/>
                          <a:ea typeface="MingLiU" panose="02020509000000000000" pitchFamily="49" charset="-120"/>
                          <a:sym typeface="Arial"/>
                        </a:rPr>
                        <a:t>Alqahatani</a:t>
                      </a:r>
                      <a:r>
                        <a:rPr lang="en-US" sz="1400" b="0" u="none" strike="noStrike" cap="none">
                          <a:solidFill>
                            <a:schemeClr val="accent3">
                              <a:lumMod val="75000"/>
                            </a:schemeClr>
                          </a:solidFill>
                          <a:effectLst/>
                          <a:latin typeface="MingLiU" panose="02020509000000000000" pitchFamily="49" charset="-120"/>
                          <a:ea typeface="MingLiU" panose="02020509000000000000" pitchFamily="49" charset="-120"/>
                          <a:sym typeface="Arial"/>
                        </a:rPr>
                        <a:t> </a:t>
                      </a:r>
                      <a:endParaRPr lang="en-US" sz="1400">
                        <a:solidFill>
                          <a:schemeClr val="accent3">
                            <a:lumMod val="75000"/>
                          </a:schemeClr>
                        </a:solidFill>
                        <a:effectLst/>
                        <a:latin typeface="MingLiU" panose="02020509000000000000" pitchFamily="49" charset="-120"/>
                        <a:ea typeface="MingLiU" panose="02020509000000000000" pitchFamily="49" charset="-12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A" sz="1400" b="0" i="0" u="none" strike="noStrike" cap="none">
                          <a:solidFill>
                            <a:schemeClr val="accent3">
                              <a:lumMod val="75000"/>
                            </a:schemeClr>
                          </a:solidFill>
                          <a:effectLst/>
                          <a:latin typeface="MingLiU" panose="02020509000000000000" pitchFamily="49" charset="-120"/>
                          <a:ea typeface="MingLiU" panose="02020509000000000000" pitchFamily="49" charset="-120"/>
                          <a:cs typeface="Arial"/>
                          <a:sym typeface="Arial"/>
                        </a:rPr>
                        <a:t>     2200003677 </a:t>
                      </a:r>
                      <a:endParaRPr lang="en-SA" sz="1400">
                        <a:solidFill>
                          <a:schemeClr val="accent3">
                            <a:lumMod val="75000"/>
                          </a:schemeClr>
                        </a:solidFill>
                        <a:effectLst/>
                        <a:latin typeface="MingLiU" panose="02020509000000000000" pitchFamily="49" charset="-120"/>
                        <a:ea typeface="MingLiU" panose="02020509000000000000" pitchFamily="49" charset="-120"/>
                      </a:endParaRPr>
                    </a:p>
                  </a:txBody>
                  <a:tcPr/>
                </a:tc>
                <a:extLst>
                  <a:ext uri="{0D108BD9-81ED-4DB2-BD59-A6C34878D82A}">
                    <a16:rowId xmlns:a16="http://schemas.microsoft.com/office/drawing/2014/main" val="2828632634"/>
                  </a:ext>
                </a:extLst>
              </a:tr>
              <a:tr h="25407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u="none" strike="noStrike" cap="none" err="1">
                          <a:solidFill>
                            <a:schemeClr val="accent3">
                              <a:lumMod val="75000"/>
                            </a:schemeClr>
                          </a:solidFill>
                          <a:effectLst/>
                          <a:latin typeface="MingLiU" panose="02020509000000000000" pitchFamily="49" charset="-120"/>
                          <a:ea typeface="MingLiU" panose="02020509000000000000" pitchFamily="49" charset="-120"/>
                          <a:sym typeface="Arial"/>
                        </a:rPr>
                        <a:t>Ghaida</a:t>
                      </a:r>
                      <a:r>
                        <a:rPr lang="en-US" sz="1400" b="0" u="none" strike="noStrike" cap="none">
                          <a:solidFill>
                            <a:schemeClr val="accent3">
                              <a:lumMod val="75000"/>
                            </a:schemeClr>
                          </a:solidFill>
                          <a:effectLst/>
                          <a:latin typeface="MingLiU" panose="02020509000000000000" pitchFamily="49" charset="-120"/>
                          <a:ea typeface="MingLiU" panose="02020509000000000000" pitchFamily="49" charset="-120"/>
                          <a:sym typeface="Arial"/>
                        </a:rPr>
                        <a:t> </a:t>
                      </a:r>
                      <a:r>
                        <a:rPr lang="en-US" sz="1400" b="0" u="none" strike="noStrike" cap="none" err="1">
                          <a:solidFill>
                            <a:schemeClr val="accent3">
                              <a:lumMod val="75000"/>
                            </a:schemeClr>
                          </a:solidFill>
                          <a:effectLst/>
                          <a:latin typeface="MingLiU" panose="02020509000000000000" pitchFamily="49" charset="-120"/>
                          <a:ea typeface="MingLiU" panose="02020509000000000000" pitchFamily="49" charset="-120"/>
                          <a:sym typeface="Arial"/>
                        </a:rPr>
                        <a:t>Alshammari</a:t>
                      </a:r>
                      <a:r>
                        <a:rPr lang="en-US" sz="1400" b="0" u="none" strike="noStrike" cap="none">
                          <a:solidFill>
                            <a:schemeClr val="accent3">
                              <a:lumMod val="75000"/>
                            </a:schemeClr>
                          </a:solidFill>
                          <a:effectLst/>
                          <a:latin typeface="MingLiU" panose="02020509000000000000" pitchFamily="49" charset="-120"/>
                          <a:ea typeface="MingLiU" panose="02020509000000000000" pitchFamily="49" charset="-120"/>
                          <a:sym typeface="Arial"/>
                        </a:rPr>
                        <a:t> </a:t>
                      </a:r>
                      <a:endParaRPr lang="en-US" sz="1400">
                        <a:solidFill>
                          <a:schemeClr val="accent3">
                            <a:lumMod val="75000"/>
                          </a:schemeClr>
                        </a:solidFill>
                        <a:effectLst/>
                        <a:latin typeface="MingLiU" panose="02020509000000000000" pitchFamily="49" charset="-120"/>
                        <a:ea typeface="MingLiU" panose="02020509000000000000" pitchFamily="49" charset="-120"/>
                      </a:endParaRPr>
                    </a:p>
                  </a:txBody>
                  <a:tcPr/>
                </a:tc>
                <a:tc>
                  <a:txBody>
                    <a:bodyPr/>
                    <a:lstStyle/>
                    <a:p>
                      <a:pPr marL="457200" algn="l" rtl="0"/>
                      <a:r>
                        <a:rPr lang="en-US" sz="1400">
                          <a:solidFill>
                            <a:schemeClr val="accent3">
                              <a:lumMod val="75000"/>
                            </a:schemeClr>
                          </a:solidFill>
                          <a:effectLst/>
                          <a:uFill>
                            <a:solidFill>
                              <a:srgbClr val="000000"/>
                            </a:solidFill>
                          </a:uFill>
                          <a:latin typeface="MingLiU" panose="02020509000000000000" pitchFamily="49" charset="-120"/>
                          <a:ea typeface="MingLiU" panose="02020509000000000000" pitchFamily="49" charset="-120"/>
                          <a:cs typeface="Arial" panose="020B0604020202020204" pitchFamily="34" charset="0"/>
                        </a:rPr>
                        <a:t>2200005622</a:t>
                      </a:r>
                      <a:endParaRPr lang="en-SA" sz="1400">
                        <a:solidFill>
                          <a:schemeClr val="accent3">
                            <a:lumMod val="75000"/>
                          </a:schemeClr>
                        </a:solidFill>
                        <a:effectLst/>
                        <a:uFill>
                          <a:solidFill>
                            <a:srgbClr val="000000"/>
                          </a:solidFill>
                        </a:uFill>
                        <a:latin typeface="MingLiU" panose="02020509000000000000" pitchFamily="49" charset="-120"/>
                        <a:ea typeface="MingLiU" panose="02020509000000000000" pitchFamily="49" charset="-120"/>
                        <a:cs typeface="Arial Unicode MS" panose="020B0604020202020204" pitchFamily="34" charset="-128"/>
                      </a:endParaRPr>
                    </a:p>
                  </a:txBody>
                  <a:tcPr marL="68580" marR="68580" marT="0" marB="0"/>
                </a:tc>
                <a:extLst>
                  <a:ext uri="{0D108BD9-81ED-4DB2-BD59-A6C34878D82A}">
                    <a16:rowId xmlns:a16="http://schemas.microsoft.com/office/drawing/2014/main" val="227726467"/>
                  </a:ext>
                </a:extLst>
              </a:tr>
              <a:tr h="25407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u="none" strike="noStrike" cap="none">
                          <a:solidFill>
                            <a:schemeClr val="accent3">
                              <a:lumMod val="75000"/>
                            </a:schemeClr>
                          </a:solidFill>
                          <a:effectLst/>
                          <a:latin typeface="MingLiU" panose="02020509000000000000" pitchFamily="49" charset="-120"/>
                          <a:ea typeface="MingLiU" panose="02020509000000000000" pitchFamily="49" charset="-120"/>
                          <a:sym typeface="Arial"/>
                        </a:rPr>
                        <a:t>Fay </a:t>
                      </a:r>
                      <a:r>
                        <a:rPr lang="en-US" sz="1400" b="0" u="none" strike="noStrike" cap="none" err="1">
                          <a:solidFill>
                            <a:schemeClr val="accent3">
                              <a:lumMod val="75000"/>
                            </a:schemeClr>
                          </a:solidFill>
                          <a:effectLst/>
                          <a:latin typeface="MingLiU" panose="02020509000000000000" pitchFamily="49" charset="-120"/>
                          <a:ea typeface="MingLiU" panose="02020509000000000000" pitchFamily="49" charset="-120"/>
                          <a:sym typeface="Arial"/>
                        </a:rPr>
                        <a:t>Alsadlan</a:t>
                      </a:r>
                      <a:r>
                        <a:rPr lang="en-US" sz="1400" b="0" u="none" strike="noStrike" cap="none">
                          <a:solidFill>
                            <a:schemeClr val="accent3">
                              <a:lumMod val="75000"/>
                            </a:schemeClr>
                          </a:solidFill>
                          <a:effectLst/>
                          <a:latin typeface="MingLiU" panose="02020509000000000000" pitchFamily="49" charset="-120"/>
                          <a:ea typeface="MingLiU" panose="02020509000000000000" pitchFamily="49" charset="-120"/>
                          <a:sym typeface="Arial"/>
                        </a:rPr>
                        <a:t> </a:t>
                      </a:r>
                      <a:endParaRPr lang="en-US" sz="1400">
                        <a:solidFill>
                          <a:schemeClr val="accent3">
                            <a:lumMod val="75000"/>
                          </a:schemeClr>
                        </a:solidFill>
                        <a:effectLst/>
                        <a:latin typeface="MingLiU" panose="02020509000000000000" pitchFamily="49" charset="-120"/>
                        <a:ea typeface="MingLiU" panose="02020509000000000000" pitchFamily="49" charset="-120"/>
                      </a:endParaRPr>
                    </a:p>
                  </a:txBody>
                  <a:tcPr/>
                </a:tc>
                <a:tc>
                  <a:txBody>
                    <a:bodyPr/>
                    <a:lstStyle/>
                    <a:p>
                      <a:pPr marL="457200" algn="l" rtl="0"/>
                      <a:r>
                        <a:rPr lang="en-US" sz="1400">
                          <a:solidFill>
                            <a:schemeClr val="accent3">
                              <a:lumMod val="75000"/>
                            </a:schemeClr>
                          </a:solidFill>
                          <a:effectLst/>
                          <a:uFill>
                            <a:solidFill>
                              <a:srgbClr val="000000"/>
                            </a:solidFill>
                          </a:uFill>
                          <a:latin typeface="MingLiU" panose="02020509000000000000" pitchFamily="49" charset="-120"/>
                          <a:ea typeface="MingLiU" panose="02020509000000000000" pitchFamily="49" charset="-120"/>
                          <a:cs typeface="Arial Unicode MS" panose="020B0604020202020204" pitchFamily="34" charset="-128"/>
                        </a:rPr>
                        <a:t>2200005122</a:t>
                      </a:r>
                      <a:endParaRPr lang="en-SA" sz="1400">
                        <a:solidFill>
                          <a:schemeClr val="accent3">
                            <a:lumMod val="75000"/>
                          </a:schemeClr>
                        </a:solidFill>
                        <a:effectLst/>
                        <a:uFill>
                          <a:solidFill>
                            <a:srgbClr val="000000"/>
                          </a:solidFill>
                        </a:uFill>
                        <a:latin typeface="MingLiU" panose="02020509000000000000" pitchFamily="49" charset="-120"/>
                        <a:ea typeface="MingLiU" panose="02020509000000000000" pitchFamily="49" charset="-120"/>
                        <a:cs typeface="Arial Unicode MS" panose="020B0604020202020204" pitchFamily="34" charset="-128"/>
                      </a:endParaRPr>
                    </a:p>
                  </a:txBody>
                  <a:tcPr marL="68580" marR="68580" marT="0" marB="0"/>
                </a:tc>
                <a:extLst>
                  <a:ext uri="{0D108BD9-81ED-4DB2-BD59-A6C34878D82A}">
                    <a16:rowId xmlns:a16="http://schemas.microsoft.com/office/drawing/2014/main" val="2078473308"/>
                  </a:ext>
                </a:extLst>
              </a:tr>
              <a:tr h="25407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u="none" strike="noStrike" cap="none">
                          <a:solidFill>
                            <a:schemeClr val="accent3">
                              <a:lumMod val="75000"/>
                            </a:schemeClr>
                          </a:solidFill>
                          <a:effectLst/>
                          <a:latin typeface="MingLiU" panose="02020509000000000000" pitchFamily="49" charset="-120"/>
                          <a:ea typeface="MingLiU" panose="02020509000000000000" pitchFamily="49" charset="-120"/>
                          <a:sym typeface="Arial"/>
                        </a:rPr>
                        <a:t>Thuraya </a:t>
                      </a:r>
                      <a:r>
                        <a:rPr lang="en-US" sz="1400" b="0" u="none" strike="noStrike" cap="none" err="1">
                          <a:solidFill>
                            <a:schemeClr val="accent3">
                              <a:lumMod val="75000"/>
                            </a:schemeClr>
                          </a:solidFill>
                          <a:effectLst/>
                          <a:latin typeface="MingLiU" panose="02020509000000000000" pitchFamily="49" charset="-120"/>
                          <a:ea typeface="MingLiU" panose="02020509000000000000" pitchFamily="49" charset="-120"/>
                          <a:sym typeface="Arial"/>
                        </a:rPr>
                        <a:t>Alzubaidi</a:t>
                      </a:r>
                      <a:r>
                        <a:rPr lang="en-US" sz="1400" b="0" u="none" strike="noStrike" cap="none">
                          <a:solidFill>
                            <a:schemeClr val="accent3">
                              <a:lumMod val="75000"/>
                            </a:schemeClr>
                          </a:solidFill>
                          <a:effectLst/>
                          <a:latin typeface="MingLiU" panose="02020509000000000000" pitchFamily="49" charset="-120"/>
                          <a:ea typeface="MingLiU" panose="02020509000000000000" pitchFamily="49" charset="-120"/>
                          <a:sym typeface="Arial"/>
                        </a:rPr>
                        <a:t> </a:t>
                      </a:r>
                      <a:endParaRPr lang="en-US" sz="1400">
                        <a:solidFill>
                          <a:schemeClr val="accent3">
                            <a:lumMod val="75000"/>
                          </a:schemeClr>
                        </a:solidFill>
                        <a:effectLst/>
                        <a:latin typeface="MingLiU" panose="02020509000000000000" pitchFamily="49" charset="-120"/>
                        <a:ea typeface="MingLiU" panose="02020509000000000000" pitchFamily="49" charset="-120"/>
                      </a:endParaRPr>
                    </a:p>
                  </a:txBody>
                  <a:tcPr/>
                </a:tc>
                <a:tc>
                  <a:txBody>
                    <a:bodyPr/>
                    <a:lstStyle/>
                    <a:p>
                      <a:pPr marL="457200" algn="l" rtl="0"/>
                      <a:r>
                        <a:rPr lang="en-US" sz="1400">
                          <a:solidFill>
                            <a:schemeClr val="accent3">
                              <a:lumMod val="75000"/>
                            </a:schemeClr>
                          </a:solidFill>
                          <a:effectLst/>
                          <a:uFill>
                            <a:solidFill>
                              <a:srgbClr val="000000"/>
                            </a:solidFill>
                          </a:uFill>
                          <a:latin typeface="MingLiU" panose="02020509000000000000" pitchFamily="49" charset="-120"/>
                          <a:ea typeface="MingLiU" panose="02020509000000000000" pitchFamily="49" charset="-120"/>
                          <a:cs typeface="Arial Unicode MS" panose="020B0604020202020204" pitchFamily="34" charset="-128"/>
                        </a:rPr>
                        <a:t>22000006254</a:t>
                      </a:r>
                      <a:endParaRPr lang="en-SA" sz="1400">
                        <a:solidFill>
                          <a:schemeClr val="accent3">
                            <a:lumMod val="75000"/>
                          </a:schemeClr>
                        </a:solidFill>
                        <a:effectLst/>
                        <a:uFill>
                          <a:solidFill>
                            <a:srgbClr val="000000"/>
                          </a:solidFill>
                        </a:uFill>
                        <a:latin typeface="MingLiU" panose="02020509000000000000" pitchFamily="49" charset="-120"/>
                        <a:ea typeface="MingLiU" panose="02020509000000000000" pitchFamily="49" charset="-120"/>
                        <a:cs typeface="Arial Unicode MS" panose="020B0604020202020204" pitchFamily="34" charset="-128"/>
                      </a:endParaRPr>
                    </a:p>
                  </a:txBody>
                  <a:tcPr marL="68580" marR="68580" marT="0" marB="0"/>
                </a:tc>
                <a:extLst>
                  <a:ext uri="{0D108BD9-81ED-4DB2-BD59-A6C34878D82A}">
                    <a16:rowId xmlns:a16="http://schemas.microsoft.com/office/drawing/2014/main" val="2332390686"/>
                  </a:ext>
                </a:extLst>
              </a:tr>
              <a:tr h="25407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u="none" strike="noStrike" cap="none">
                          <a:solidFill>
                            <a:schemeClr val="accent3">
                              <a:lumMod val="75000"/>
                            </a:schemeClr>
                          </a:solidFill>
                          <a:effectLst/>
                          <a:latin typeface="MingLiU" panose="02020509000000000000" pitchFamily="49" charset="-120"/>
                          <a:ea typeface="MingLiU" panose="02020509000000000000" pitchFamily="49" charset="-120"/>
                          <a:sym typeface="Arial"/>
                        </a:rPr>
                        <a:t>Sara </a:t>
                      </a:r>
                      <a:r>
                        <a:rPr lang="en-US" sz="1400" b="0" u="none" strike="noStrike" cap="none" err="1">
                          <a:solidFill>
                            <a:schemeClr val="accent3">
                              <a:lumMod val="75000"/>
                            </a:schemeClr>
                          </a:solidFill>
                          <a:effectLst/>
                          <a:latin typeface="MingLiU" panose="02020509000000000000" pitchFamily="49" charset="-120"/>
                          <a:ea typeface="MingLiU" panose="02020509000000000000" pitchFamily="49" charset="-120"/>
                          <a:sym typeface="Arial"/>
                        </a:rPr>
                        <a:t>Alzahrani</a:t>
                      </a:r>
                      <a:r>
                        <a:rPr lang="en-US" sz="1400" b="0" u="none" strike="noStrike" cap="none">
                          <a:solidFill>
                            <a:schemeClr val="accent3">
                              <a:lumMod val="75000"/>
                            </a:schemeClr>
                          </a:solidFill>
                          <a:effectLst/>
                          <a:latin typeface="MingLiU" panose="02020509000000000000" pitchFamily="49" charset="-120"/>
                          <a:ea typeface="MingLiU" panose="02020509000000000000" pitchFamily="49" charset="-120"/>
                          <a:sym typeface="Arial"/>
                        </a:rPr>
                        <a:t> </a:t>
                      </a:r>
                      <a:endParaRPr lang="en-US" sz="1400">
                        <a:solidFill>
                          <a:schemeClr val="accent3">
                            <a:lumMod val="75000"/>
                          </a:schemeClr>
                        </a:solidFill>
                        <a:effectLst/>
                        <a:latin typeface="MingLiU" panose="02020509000000000000" pitchFamily="49" charset="-120"/>
                        <a:ea typeface="MingLiU" panose="02020509000000000000" pitchFamily="49" charset="-120"/>
                      </a:endParaRPr>
                    </a:p>
                  </a:txBody>
                  <a:tcPr/>
                </a:tc>
                <a:tc>
                  <a:txBody>
                    <a:bodyPr/>
                    <a:lstStyle/>
                    <a:p>
                      <a:pPr marL="457200" algn="l" rtl="0"/>
                      <a:r>
                        <a:rPr lang="en-US" sz="1400">
                          <a:solidFill>
                            <a:schemeClr val="accent3">
                              <a:lumMod val="75000"/>
                            </a:schemeClr>
                          </a:solidFill>
                          <a:effectLst/>
                          <a:uFill>
                            <a:solidFill>
                              <a:srgbClr val="000000"/>
                            </a:solidFill>
                          </a:uFill>
                          <a:latin typeface="MingLiU" panose="02020509000000000000" pitchFamily="49" charset="-120"/>
                          <a:ea typeface="MingLiU" panose="02020509000000000000" pitchFamily="49" charset="-120"/>
                          <a:cs typeface="Arial Unicode MS" panose="020B0604020202020204" pitchFamily="34" charset="-128"/>
                        </a:rPr>
                        <a:t>2200005923</a:t>
                      </a:r>
                      <a:endParaRPr lang="en-SA" sz="1400">
                        <a:solidFill>
                          <a:schemeClr val="accent3">
                            <a:lumMod val="75000"/>
                          </a:schemeClr>
                        </a:solidFill>
                        <a:effectLst/>
                        <a:uFill>
                          <a:solidFill>
                            <a:srgbClr val="000000"/>
                          </a:solidFill>
                        </a:uFill>
                        <a:latin typeface="MingLiU" panose="02020509000000000000" pitchFamily="49" charset="-120"/>
                        <a:ea typeface="MingLiU" panose="02020509000000000000" pitchFamily="49" charset="-120"/>
                        <a:cs typeface="Arial Unicode MS" panose="020B0604020202020204" pitchFamily="34" charset="-128"/>
                      </a:endParaRPr>
                    </a:p>
                  </a:txBody>
                  <a:tcPr marL="68580" marR="68580" marT="0" marB="0"/>
                </a:tc>
                <a:extLst>
                  <a:ext uri="{0D108BD9-81ED-4DB2-BD59-A6C34878D82A}">
                    <a16:rowId xmlns:a16="http://schemas.microsoft.com/office/drawing/2014/main" val="2930165304"/>
                  </a:ext>
                </a:extLst>
              </a:tr>
              <a:tr h="25407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u="none" strike="noStrike" cap="none">
                          <a:solidFill>
                            <a:schemeClr val="accent3">
                              <a:lumMod val="75000"/>
                            </a:schemeClr>
                          </a:solidFill>
                          <a:effectLst/>
                          <a:latin typeface="MingLiU" panose="02020509000000000000" pitchFamily="49" charset="-120"/>
                          <a:ea typeface="MingLiU" panose="02020509000000000000" pitchFamily="49" charset="-120"/>
                          <a:sym typeface="Arial"/>
                        </a:rPr>
                        <a:t>Dana </a:t>
                      </a:r>
                      <a:r>
                        <a:rPr lang="en-US" sz="1400" b="0" u="none" strike="noStrike" cap="none" err="1">
                          <a:solidFill>
                            <a:schemeClr val="accent3">
                              <a:lumMod val="75000"/>
                            </a:schemeClr>
                          </a:solidFill>
                          <a:effectLst/>
                          <a:latin typeface="MingLiU" panose="02020509000000000000" pitchFamily="49" charset="-120"/>
                          <a:ea typeface="MingLiU" panose="02020509000000000000" pitchFamily="49" charset="-120"/>
                          <a:sym typeface="Arial"/>
                        </a:rPr>
                        <a:t>Alsharari</a:t>
                      </a:r>
                      <a:r>
                        <a:rPr lang="en-US" sz="1400" b="0" u="none" strike="noStrike" cap="none">
                          <a:solidFill>
                            <a:schemeClr val="accent3">
                              <a:lumMod val="75000"/>
                            </a:schemeClr>
                          </a:solidFill>
                          <a:effectLst/>
                          <a:latin typeface="MingLiU" panose="02020509000000000000" pitchFamily="49" charset="-120"/>
                          <a:ea typeface="MingLiU" panose="02020509000000000000" pitchFamily="49" charset="-120"/>
                          <a:sym typeface="Arial"/>
                        </a:rPr>
                        <a:t> </a:t>
                      </a:r>
                      <a:endParaRPr lang="en-US" sz="1400">
                        <a:solidFill>
                          <a:schemeClr val="accent3">
                            <a:lumMod val="75000"/>
                          </a:schemeClr>
                        </a:solidFill>
                        <a:effectLst/>
                        <a:latin typeface="MingLiU" panose="02020509000000000000" pitchFamily="49" charset="-120"/>
                        <a:ea typeface="MingLiU" panose="02020509000000000000" pitchFamily="49" charset="-120"/>
                      </a:endParaRPr>
                    </a:p>
                  </a:txBody>
                  <a:tcPr/>
                </a:tc>
                <a:tc>
                  <a:txBody>
                    <a:bodyPr/>
                    <a:lstStyle/>
                    <a:p>
                      <a:pPr marL="457200" algn="l" rtl="0"/>
                      <a:r>
                        <a:rPr lang="en-US" sz="1400">
                          <a:solidFill>
                            <a:schemeClr val="accent3">
                              <a:lumMod val="75000"/>
                            </a:schemeClr>
                          </a:solidFill>
                          <a:effectLst/>
                          <a:uFill>
                            <a:solidFill>
                              <a:srgbClr val="000000"/>
                            </a:solidFill>
                          </a:uFill>
                          <a:latin typeface="MingLiU" panose="02020509000000000000" pitchFamily="49" charset="-120"/>
                          <a:ea typeface="MingLiU" panose="02020509000000000000" pitchFamily="49" charset="-120"/>
                          <a:cs typeface="Arial Unicode MS" panose="020B0604020202020204" pitchFamily="34" charset="-128"/>
                        </a:rPr>
                        <a:t>2200004812</a:t>
                      </a:r>
                      <a:endParaRPr lang="en-SA" sz="1400">
                        <a:solidFill>
                          <a:schemeClr val="accent3">
                            <a:lumMod val="75000"/>
                          </a:schemeClr>
                        </a:solidFill>
                        <a:effectLst/>
                        <a:uFill>
                          <a:solidFill>
                            <a:srgbClr val="000000"/>
                          </a:solidFill>
                        </a:uFill>
                        <a:latin typeface="MingLiU" panose="02020509000000000000" pitchFamily="49" charset="-120"/>
                        <a:ea typeface="MingLiU" panose="02020509000000000000" pitchFamily="49" charset="-120"/>
                        <a:cs typeface="Arial Unicode MS" panose="020B0604020202020204" pitchFamily="34" charset="-128"/>
                      </a:endParaRPr>
                    </a:p>
                  </a:txBody>
                  <a:tcPr marL="68580" marR="68580" marT="0" marB="0"/>
                </a:tc>
                <a:extLst>
                  <a:ext uri="{0D108BD9-81ED-4DB2-BD59-A6C34878D82A}">
                    <a16:rowId xmlns:a16="http://schemas.microsoft.com/office/drawing/2014/main" val="1004924662"/>
                  </a:ext>
                </a:extLst>
              </a:tr>
              <a:tr h="25407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u="none" strike="noStrike" cap="none">
                          <a:solidFill>
                            <a:schemeClr val="accent3">
                              <a:lumMod val="75000"/>
                            </a:schemeClr>
                          </a:solidFill>
                          <a:effectLst/>
                          <a:latin typeface="MingLiU" panose="02020509000000000000" pitchFamily="49" charset="-120"/>
                          <a:ea typeface="MingLiU" panose="02020509000000000000" pitchFamily="49" charset="-120"/>
                          <a:sym typeface="Arial"/>
                        </a:rPr>
                        <a:t>Layan Faisal </a:t>
                      </a:r>
                      <a:r>
                        <a:rPr lang="en-US" sz="1400" b="0" u="none" strike="noStrike" cap="none" err="1">
                          <a:solidFill>
                            <a:schemeClr val="accent3">
                              <a:lumMod val="75000"/>
                            </a:schemeClr>
                          </a:solidFill>
                          <a:effectLst/>
                          <a:latin typeface="MingLiU" panose="02020509000000000000" pitchFamily="49" charset="-120"/>
                          <a:ea typeface="MingLiU" panose="02020509000000000000" pitchFamily="49" charset="-120"/>
                          <a:sym typeface="Arial"/>
                        </a:rPr>
                        <a:t>Alanazi</a:t>
                      </a:r>
                      <a:r>
                        <a:rPr lang="en-US" sz="1400" b="0" u="none" strike="noStrike" cap="none">
                          <a:solidFill>
                            <a:schemeClr val="accent3">
                              <a:lumMod val="75000"/>
                            </a:schemeClr>
                          </a:solidFill>
                          <a:effectLst/>
                          <a:latin typeface="MingLiU" panose="02020509000000000000" pitchFamily="49" charset="-120"/>
                          <a:ea typeface="MingLiU" panose="02020509000000000000" pitchFamily="49" charset="-120"/>
                          <a:sym typeface="Arial"/>
                        </a:rPr>
                        <a:t> </a:t>
                      </a:r>
                      <a:endParaRPr lang="en-US" sz="1400">
                        <a:solidFill>
                          <a:schemeClr val="accent3">
                            <a:lumMod val="75000"/>
                          </a:schemeClr>
                        </a:solidFill>
                        <a:effectLst/>
                        <a:latin typeface="MingLiU" panose="02020509000000000000" pitchFamily="49" charset="-120"/>
                        <a:ea typeface="MingLiU" panose="02020509000000000000" pitchFamily="49" charset="-120"/>
                      </a:endParaRPr>
                    </a:p>
                  </a:txBody>
                  <a:tcPr/>
                </a:tc>
                <a:tc>
                  <a:txBody>
                    <a:bodyPr/>
                    <a:lstStyle/>
                    <a:p>
                      <a:pPr marL="457200" algn="l" rtl="0"/>
                      <a:r>
                        <a:rPr lang="en-SA" sz="1400">
                          <a:solidFill>
                            <a:schemeClr val="accent3">
                              <a:lumMod val="75000"/>
                            </a:schemeClr>
                          </a:solidFill>
                          <a:effectLst/>
                          <a:uFill>
                            <a:solidFill>
                              <a:srgbClr val="000000"/>
                            </a:solidFill>
                          </a:uFill>
                          <a:latin typeface="MingLiU" panose="02020509000000000000" pitchFamily="49" charset="-120"/>
                          <a:ea typeface="MingLiU" panose="02020509000000000000" pitchFamily="49" charset="-120"/>
                          <a:cs typeface="Arial Unicode MS" panose="020B0604020202020204" pitchFamily="34" charset="-128"/>
                        </a:rPr>
                        <a:t>2200003089</a:t>
                      </a:r>
                    </a:p>
                  </a:txBody>
                  <a:tcPr marL="68580" marR="68580" marT="0" marB="0"/>
                </a:tc>
                <a:extLst>
                  <a:ext uri="{0D108BD9-81ED-4DB2-BD59-A6C34878D82A}">
                    <a16:rowId xmlns:a16="http://schemas.microsoft.com/office/drawing/2014/main" val="4224058672"/>
                  </a:ext>
                </a:extLst>
              </a:tr>
            </a:tbl>
          </a:graphicData>
        </a:graphic>
      </p:graphicFrame>
    </p:spTree>
    <p:extLst>
      <p:ext uri="{BB962C8B-B14F-4D97-AF65-F5344CB8AC3E}">
        <p14:creationId xmlns:p14="http://schemas.microsoft.com/office/powerpoint/2010/main" val="1983968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26"/>
          <p:cNvSpPr txBox="1">
            <a:spLocks noGrp="1"/>
          </p:cNvSpPr>
          <p:nvPr>
            <p:ph type="title"/>
          </p:nvPr>
        </p:nvSpPr>
        <p:spPr>
          <a:xfrm>
            <a:off x="720000" y="392000"/>
            <a:ext cx="7704000" cy="572700"/>
          </a:xfrm>
          <a:prstGeom prst="rect">
            <a:avLst/>
          </a:prstGeom>
        </p:spPr>
        <p:txBody>
          <a:bodyPr spcFirstLastPara="1" wrap="square" lIns="0" tIns="0" rIns="0" bIns="0" anchor="ctr" anchorCtr="0">
            <a:noAutofit/>
          </a:bodyPr>
          <a:lstStyle/>
          <a:p>
            <a:pPr lvl="0"/>
            <a:r>
              <a:rPr lang="en-US" b="1"/>
              <a:t>System Users: </a:t>
            </a:r>
            <a:endParaRPr sz="4000" b="0">
              <a:latin typeface="Passion One"/>
              <a:ea typeface="Passion One"/>
              <a:cs typeface="Passion One"/>
              <a:sym typeface="Passion One"/>
            </a:endParaRPr>
          </a:p>
        </p:txBody>
      </p:sp>
      <p:sp>
        <p:nvSpPr>
          <p:cNvPr id="735" name="Google Shape;735;p26"/>
          <p:cNvSpPr txBox="1">
            <a:spLocks noGrp="1"/>
          </p:cNvSpPr>
          <p:nvPr>
            <p:ph type="subTitle" idx="1"/>
          </p:nvPr>
        </p:nvSpPr>
        <p:spPr>
          <a:xfrm>
            <a:off x="1649425" y="1672750"/>
            <a:ext cx="2517900" cy="426300"/>
          </a:xfrm>
          <a:prstGeom prst="rect">
            <a:avLst/>
          </a:prstGeom>
        </p:spPr>
        <p:txBody>
          <a:bodyPr spcFirstLastPara="1" wrap="square" lIns="0" tIns="0" rIns="0" bIns="0" anchor="ctr" anchorCtr="0">
            <a:noAutofit/>
          </a:bodyPr>
          <a:lstStyle/>
          <a:p>
            <a:pPr marL="0" lvl="0" indent="0"/>
            <a:r>
              <a:rPr lang="en-US"/>
              <a:t>Managers: </a:t>
            </a:r>
            <a:endParaRPr/>
          </a:p>
        </p:txBody>
      </p:sp>
      <p:sp>
        <p:nvSpPr>
          <p:cNvPr id="736" name="Google Shape;736;p26"/>
          <p:cNvSpPr txBox="1">
            <a:spLocks noGrp="1"/>
          </p:cNvSpPr>
          <p:nvPr>
            <p:ph type="subTitle" idx="2"/>
          </p:nvPr>
        </p:nvSpPr>
        <p:spPr>
          <a:xfrm>
            <a:off x="1649424" y="2099074"/>
            <a:ext cx="4986903" cy="998999"/>
          </a:xfrm>
          <a:prstGeom prst="rect">
            <a:avLst/>
          </a:prstGeom>
        </p:spPr>
        <p:txBody>
          <a:bodyPr spcFirstLastPara="1" wrap="square" lIns="0" tIns="0" rIns="0" bIns="0" anchor="ctr" anchorCtr="0">
            <a:noAutofit/>
          </a:bodyPr>
          <a:lstStyle/>
          <a:p>
            <a:pPr algn="just"/>
            <a:r>
              <a:rPr lang="en-SA"/>
              <a:t>will be able to add new employee, search for</a:t>
            </a:r>
          </a:p>
          <a:p>
            <a:pPr algn="just"/>
            <a:r>
              <a:rPr lang="en-SA"/>
              <a:t>specific employee, and delete employees.</a:t>
            </a:r>
          </a:p>
        </p:txBody>
      </p:sp>
      <p:sp>
        <p:nvSpPr>
          <p:cNvPr id="737" name="Google Shape;737;p26"/>
          <p:cNvSpPr txBox="1">
            <a:spLocks noGrp="1"/>
          </p:cNvSpPr>
          <p:nvPr>
            <p:ph type="title" idx="3"/>
          </p:nvPr>
        </p:nvSpPr>
        <p:spPr>
          <a:xfrm>
            <a:off x="720000" y="1520350"/>
            <a:ext cx="751500" cy="999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01</a:t>
            </a:r>
            <a:endParaRPr/>
          </a:p>
        </p:txBody>
      </p:sp>
      <p:sp>
        <p:nvSpPr>
          <p:cNvPr id="738" name="Google Shape;738;p26"/>
          <p:cNvSpPr txBox="1">
            <a:spLocks noGrp="1"/>
          </p:cNvSpPr>
          <p:nvPr>
            <p:ph type="subTitle" idx="4"/>
          </p:nvPr>
        </p:nvSpPr>
        <p:spPr>
          <a:xfrm>
            <a:off x="1649425" y="3604500"/>
            <a:ext cx="2517900" cy="426300"/>
          </a:xfrm>
          <a:prstGeom prst="rect">
            <a:avLst/>
          </a:prstGeom>
        </p:spPr>
        <p:txBody>
          <a:bodyPr spcFirstLastPara="1" wrap="square" lIns="0" tIns="0" rIns="0" bIns="0" anchor="ctr" anchorCtr="0">
            <a:noAutofit/>
          </a:bodyPr>
          <a:lstStyle/>
          <a:p>
            <a:pPr marL="0" lvl="0" indent="0"/>
            <a:r>
              <a:rPr lang="en-US"/>
              <a:t>Employees:</a:t>
            </a:r>
            <a:r>
              <a:rPr lang="en-SA"/>
              <a:t> </a:t>
            </a:r>
            <a:endParaRPr/>
          </a:p>
        </p:txBody>
      </p:sp>
      <p:sp>
        <p:nvSpPr>
          <p:cNvPr id="739" name="Google Shape;739;p26"/>
          <p:cNvSpPr txBox="1">
            <a:spLocks noGrp="1"/>
          </p:cNvSpPr>
          <p:nvPr>
            <p:ph type="subTitle" idx="5"/>
          </p:nvPr>
        </p:nvSpPr>
        <p:spPr>
          <a:xfrm>
            <a:off x="1649424" y="4030800"/>
            <a:ext cx="4834503" cy="572700"/>
          </a:xfrm>
          <a:prstGeom prst="rect">
            <a:avLst/>
          </a:prstGeom>
        </p:spPr>
        <p:txBody>
          <a:bodyPr spcFirstLastPara="1" wrap="square" lIns="0" tIns="0" rIns="0" bIns="0" anchor="ctr" anchorCtr="0">
            <a:noAutofit/>
          </a:bodyPr>
          <a:lstStyle/>
          <a:p>
            <a:pPr marL="0" lvl="0" indent="0"/>
            <a:r>
              <a:rPr lang="en-US"/>
              <a:t>will be able to add, delete and update orders.</a:t>
            </a:r>
            <a:endParaRPr>
              <a:solidFill>
                <a:schemeClr val="dk1"/>
              </a:solidFill>
            </a:endParaRPr>
          </a:p>
        </p:txBody>
      </p:sp>
      <p:sp>
        <p:nvSpPr>
          <p:cNvPr id="740" name="Google Shape;740;p26"/>
          <p:cNvSpPr txBox="1">
            <a:spLocks noGrp="1"/>
          </p:cNvSpPr>
          <p:nvPr>
            <p:ph type="title" idx="6"/>
          </p:nvPr>
        </p:nvSpPr>
        <p:spPr>
          <a:xfrm>
            <a:off x="720003" y="3452100"/>
            <a:ext cx="751500" cy="999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02</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27"/>
          <p:cNvSpPr txBox="1">
            <a:spLocks noGrp="1"/>
          </p:cNvSpPr>
          <p:nvPr>
            <p:ph type="title"/>
          </p:nvPr>
        </p:nvSpPr>
        <p:spPr>
          <a:xfrm>
            <a:off x="4308900" y="1217300"/>
            <a:ext cx="4115100" cy="921900"/>
          </a:xfrm>
          <a:prstGeom prst="rect">
            <a:avLst/>
          </a:prstGeom>
        </p:spPr>
        <p:txBody>
          <a:bodyPr spcFirstLastPara="1" wrap="square" lIns="0" tIns="0" rIns="0" bIns="0" anchor="ctr" anchorCtr="0">
            <a:noAutofit/>
          </a:bodyPr>
          <a:lstStyle/>
          <a:p>
            <a:pPr lvl="0"/>
            <a:r>
              <a:rPr lang="en-US"/>
              <a:t>Class Hierarchy:</a:t>
            </a:r>
            <a:r>
              <a:rPr lang="en-SA"/>
              <a:t> </a:t>
            </a:r>
            <a:endParaRPr/>
          </a:p>
        </p:txBody>
      </p:sp>
      <p:sp>
        <p:nvSpPr>
          <p:cNvPr id="752" name="Google Shape;752;p27"/>
          <p:cNvSpPr txBox="1">
            <a:spLocks noGrp="1"/>
          </p:cNvSpPr>
          <p:nvPr>
            <p:ph type="subTitle" idx="1"/>
          </p:nvPr>
        </p:nvSpPr>
        <p:spPr>
          <a:xfrm>
            <a:off x="3863863" y="2360207"/>
            <a:ext cx="4560137" cy="1037918"/>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800"/>
              <a:t>We have </a:t>
            </a:r>
            <a:r>
              <a:rPr lang="en" sz="1800" b="1"/>
              <a:t>3</a:t>
            </a:r>
            <a:r>
              <a:rPr lang="en" sz="1800"/>
              <a:t> super classes &amp; </a:t>
            </a:r>
            <a:r>
              <a:rPr lang="en" sz="1800" b="1"/>
              <a:t>7</a:t>
            </a:r>
            <a:r>
              <a:rPr lang="en" sz="1800"/>
              <a:t> </a:t>
            </a:r>
            <a:r>
              <a:rPr lang="en-US" sz="1800"/>
              <a:t>S</a:t>
            </a:r>
            <a:r>
              <a:rPr lang="en" sz="1800" err="1"/>
              <a:t>ubclasses</a:t>
            </a:r>
            <a:endParaRPr lang="en" sz="1800"/>
          </a:p>
          <a:p>
            <a:pPr marL="0" lvl="0" indent="0" algn="l" rtl="0">
              <a:spcBef>
                <a:spcPts val="0"/>
              </a:spcBef>
              <a:spcAft>
                <a:spcPts val="0"/>
              </a:spcAft>
              <a:buNone/>
            </a:pPr>
            <a:endParaRPr sz="1800"/>
          </a:p>
        </p:txBody>
      </p:sp>
      <p:grpSp>
        <p:nvGrpSpPr>
          <p:cNvPr id="753" name="Google Shape;753;p27"/>
          <p:cNvGrpSpPr/>
          <p:nvPr/>
        </p:nvGrpSpPr>
        <p:grpSpPr>
          <a:xfrm>
            <a:off x="719992" y="1149202"/>
            <a:ext cx="2457508" cy="2845096"/>
            <a:chOff x="719992" y="1149202"/>
            <a:chExt cx="2457508" cy="2845096"/>
          </a:xfrm>
        </p:grpSpPr>
        <p:grpSp>
          <p:nvGrpSpPr>
            <p:cNvPr id="754" name="Google Shape;754;p27"/>
            <p:cNvGrpSpPr/>
            <p:nvPr/>
          </p:nvGrpSpPr>
          <p:grpSpPr>
            <a:xfrm>
              <a:off x="1272042" y="1149202"/>
              <a:ext cx="1226273" cy="1165909"/>
              <a:chOff x="1291642" y="1263502"/>
              <a:chExt cx="1226273" cy="1165909"/>
            </a:xfrm>
          </p:grpSpPr>
          <p:grpSp>
            <p:nvGrpSpPr>
              <p:cNvPr id="755" name="Google Shape;755;p27"/>
              <p:cNvGrpSpPr/>
              <p:nvPr/>
            </p:nvGrpSpPr>
            <p:grpSpPr>
              <a:xfrm>
                <a:off x="1291642" y="1263502"/>
                <a:ext cx="1226273" cy="1165909"/>
                <a:chOff x="1291642" y="1263324"/>
                <a:chExt cx="1226273" cy="1165909"/>
              </a:xfrm>
            </p:grpSpPr>
            <p:sp>
              <p:nvSpPr>
                <p:cNvPr id="756" name="Google Shape;756;p27"/>
                <p:cNvSpPr/>
                <p:nvPr/>
              </p:nvSpPr>
              <p:spPr>
                <a:xfrm>
                  <a:off x="1291642" y="1263324"/>
                  <a:ext cx="1226273" cy="1165909"/>
                </a:xfrm>
                <a:custGeom>
                  <a:avLst/>
                  <a:gdLst/>
                  <a:ahLst/>
                  <a:cxnLst/>
                  <a:rect l="l" t="t" r="r" b="b"/>
                  <a:pathLst>
                    <a:path w="14525" h="13810" extrusionOk="0">
                      <a:moveTo>
                        <a:pt x="7262" y="0"/>
                      </a:moveTo>
                      <a:cubicBezTo>
                        <a:pt x="4738" y="0"/>
                        <a:pt x="2267" y="687"/>
                        <a:pt x="117" y="1989"/>
                      </a:cubicBezTo>
                      <a:cubicBezTo>
                        <a:pt x="63" y="2016"/>
                        <a:pt x="28" y="2070"/>
                        <a:pt x="10" y="2132"/>
                      </a:cubicBezTo>
                      <a:cubicBezTo>
                        <a:pt x="1" y="2186"/>
                        <a:pt x="10" y="2248"/>
                        <a:pt x="36" y="2302"/>
                      </a:cubicBezTo>
                      <a:lnTo>
                        <a:pt x="7066" y="13703"/>
                      </a:lnTo>
                      <a:cubicBezTo>
                        <a:pt x="7102" y="13774"/>
                        <a:pt x="7182" y="13810"/>
                        <a:pt x="7262" y="13810"/>
                      </a:cubicBezTo>
                      <a:cubicBezTo>
                        <a:pt x="7343" y="13810"/>
                        <a:pt x="7414" y="13774"/>
                        <a:pt x="7459" y="13703"/>
                      </a:cubicBezTo>
                      <a:lnTo>
                        <a:pt x="14480" y="2302"/>
                      </a:lnTo>
                      <a:cubicBezTo>
                        <a:pt x="14515" y="2248"/>
                        <a:pt x="14524" y="2186"/>
                        <a:pt x="14506" y="2132"/>
                      </a:cubicBezTo>
                      <a:cubicBezTo>
                        <a:pt x="14489" y="2070"/>
                        <a:pt x="14453" y="2016"/>
                        <a:pt x="14399" y="1989"/>
                      </a:cubicBezTo>
                      <a:cubicBezTo>
                        <a:pt x="12249" y="687"/>
                        <a:pt x="9778" y="0"/>
                        <a:pt x="7262" y="0"/>
                      </a:cubicBezTo>
                      <a:close/>
                    </a:path>
                  </a:pathLst>
                </a:cu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7"/>
                <p:cNvSpPr/>
                <p:nvPr/>
              </p:nvSpPr>
              <p:spPr>
                <a:xfrm>
                  <a:off x="1341368" y="1389791"/>
                  <a:ext cx="1126061" cy="1039441"/>
                </a:xfrm>
                <a:custGeom>
                  <a:avLst/>
                  <a:gdLst/>
                  <a:ahLst/>
                  <a:cxnLst/>
                  <a:rect l="l" t="t" r="r" b="b"/>
                  <a:pathLst>
                    <a:path w="13338" h="12312" extrusionOk="0">
                      <a:moveTo>
                        <a:pt x="6673" y="1"/>
                      </a:moveTo>
                      <a:cubicBezTo>
                        <a:pt x="4336" y="1"/>
                        <a:pt x="2043" y="590"/>
                        <a:pt x="1" y="1705"/>
                      </a:cubicBezTo>
                      <a:lnTo>
                        <a:pt x="6477" y="12205"/>
                      </a:lnTo>
                      <a:cubicBezTo>
                        <a:pt x="6513" y="12276"/>
                        <a:pt x="6593" y="12312"/>
                        <a:pt x="6673" y="12312"/>
                      </a:cubicBezTo>
                      <a:cubicBezTo>
                        <a:pt x="6754" y="12312"/>
                        <a:pt x="6825" y="12276"/>
                        <a:pt x="6870" y="12205"/>
                      </a:cubicBezTo>
                      <a:lnTo>
                        <a:pt x="13338" y="1705"/>
                      </a:lnTo>
                      <a:cubicBezTo>
                        <a:pt x="11304" y="590"/>
                        <a:pt x="9011" y="1"/>
                        <a:pt x="6673" y="1"/>
                      </a:cubicBezTo>
                      <a:close/>
                    </a:path>
                  </a:pathLst>
                </a:cu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8" name="Google Shape;758;p27"/>
              <p:cNvSpPr/>
              <p:nvPr/>
            </p:nvSpPr>
            <p:spPr>
              <a:xfrm>
                <a:off x="2036526" y="1829844"/>
                <a:ext cx="145878" cy="115869"/>
              </a:xfrm>
              <a:custGeom>
                <a:avLst/>
                <a:gdLst/>
                <a:ahLst/>
                <a:cxnLst/>
                <a:rect l="l" t="t" r="r" b="b"/>
                <a:pathLst>
                  <a:path w="2713" h="2155" extrusionOk="0">
                    <a:moveTo>
                      <a:pt x="1134" y="0"/>
                    </a:moveTo>
                    <a:cubicBezTo>
                      <a:pt x="1051" y="0"/>
                      <a:pt x="967" y="7"/>
                      <a:pt x="884" y="22"/>
                    </a:cubicBezTo>
                    <a:cubicBezTo>
                      <a:pt x="518" y="93"/>
                      <a:pt x="206" y="299"/>
                      <a:pt x="1" y="611"/>
                    </a:cubicBezTo>
                    <a:lnTo>
                      <a:pt x="545" y="977"/>
                    </a:lnTo>
                    <a:cubicBezTo>
                      <a:pt x="652" y="816"/>
                      <a:pt x="813" y="709"/>
                      <a:pt x="1009" y="664"/>
                    </a:cubicBezTo>
                    <a:cubicBezTo>
                      <a:pt x="1052" y="656"/>
                      <a:pt x="1095" y="652"/>
                      <a:pt x="1138" y="652"/>
                    </a:cubicBezTo>
                    <a:cubicBezTo>
                      <a:pt x="1284" y="652"/>
                      <a:pt x="1429" y="698"/>
                      <a:pt x="1553" y="780"/>
                    </a:cubicBezTo>
                    <a:cubicBezTo>
                      <a:pt x="1714" y="887"/>
                      <a:pt x="1821" y="1057"/>
                      <a:pt x="1856" y="1244"/>
                    </a:cubicBezTo>
                    <a:cubicBezTo>
                      <a:pt x="1892" y="1431"/>
                      <a:pt x="1856" y="1628"/>
                      <a:pt x="1740" y="1788"/>
                    </a:cubicBezTo>
                    <a:lnTo>
                      <a:pt x="2285" y="2154"/>
                    </a:lnTo>
                    <a:cubicBezTo>
                      <a:pt x="2713" y="1521"/>
                      <a:pt x="2543" y="664"/>
                      <a:pt x="1919" y="236"/>
                    </a:cubicBezTo>
                    <a:cubicBezTo>
                      <a:pt x="1679" y="79"/>
                      <a:pt x="1409" y="0"/>
                      <a:pt x="11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 name="Google Shape;759;p27"/>
              <p:cNvGrpSpPr/>
              <p:nvPr/>
            </p:nvGrpSpPr>
            <p:grpSpPr>
              <a:xfrm>
                <a:off x="1993774" y="1473334"/>
                <a:ext cx="326687" cy="298772"/>
                <a:chOff x="7951491" y="3948941"/>
                <a:chExt cx="472500" cy="432126"/>
              </a:xfrm>
            </p:grpSpPr>
            <p:sp>
              <p:nvSpPr>
                <p:cNvPr id="760" name="Google Shape;760;p27"/>
                <p:cNvSpPr/>
                <p:nvPr/>
              </p:nvSpPr>
              <p:spPr>
                <a:xfrm>
                  <a:off x="7951491" y="3948941"/>
                  <a:ext cx="472500" cy="432126"/>
                </a:xfrm>
                <a:custGeom>
                  <a:avLst/>
                  <a:gdLst/>
                  <a:ahLst/>
                  <a:cxnLst/>
                  <a:rect l="l" t="t" r="r" b="b"/>
                  <a:pathLst>
                    <a:path w="6076" h="5557" extrusionOk="0">
                      <a:moveTo>
                        <a:pt x="3043" y="0"/>
                      </a:moveTo>
                      <a:cubicBezTo>
                        <a:pt x="2851" y="0"/>
                        <a:pt x="2657" y="20"/>
                        <a:pt x="2462" y="62"/>
                      </a:cubicBezTo>
                      <a:cubicBezTo>
                        <a:pt x="964" y="383"/>
                        <a:pt x="0" y="1855"/>
                        <a:pt x="321" y="3354"/>
                      </a:cubicBezTo>
                      <a:cubicBezTo>
                        <a:pt x="601" y="4658"/>
                        <a:pt x="1751" y="5557"/>
                        <a:pt x="3033" y="5557"/>
                      </a:cubicBezTo>
                      <a:cubicBezTo>
                        <a:pt x="3224" y="5557"/>
                        <a:pt x="3419" y="5537"/>
                        <a:pt x="3613" y="5495"/>
                      </a:cubicBezTo>
                      <a:cubicBezTo>
                        <a:pt x="5112" y="5174"/>
                        <a:pt x="6075" y="3702"/>
                        <a:pt x="5754" y="2203"/>
                      </a:cubicBezTo>
                      <a:cubicBezTo>
                        <a:pt x="5475" y="899"/>
                        <a:pt x="4324" y="0"/>
                        <a:pt x="3043" y="0"/>
                      </a:cubicBez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1" name="Google Shape;761;p27"/>
                <p:cNvGrpSpPr/>
                <p:nvPr/>
              </p:nvGrpSpPr>
              <p:grpSpPr>
                <a:xfrm>
                  <a:off x="8040998" y="4004152"/>
                  <a:ext cx="305305" cy="293709"/>
                  <a:chOff x="8040998" y="4004152"/>
                  <a:chExt cx="305305" cy="293709"/>
                </a:xfrm>
              </p:grpSpPr>
              <p:sp>
                <p:nvSpPr>
                  <p:cNvPr id="762" name="Google Shape;762;p27"/>
                  <p:cNvSpPr/>
                  <p:nvPr/>
                </p:nvSpPr>
                <p:spPr>
                  <a:xfrm>
                    <a:off x="8238677" y="4004152"/>
                    <a:ext cx="36861" cy="34060"/>
                  </a:xfrm>
                  <a:custGeom>
                    <a:avLst/>
                    <a:gdLst/>
                    <a:ahLst/>
                    <a:cxnLst/>
                    <a:rect l="l" t="t" r="r" b="b"/>
                    <a:pathLst>
                      <a:path w="474" h="438" extrusionOk="0">
                        <a:moveTo>
                          <a:pt x="232" y="1"/>
                        </a:moveTo>
                        <a:cubicBezTo>
                          <a:pt x="221" y="1"/>
                          <a:pt x="209" y="1"/>
                          <a:pt x="197" y="3"/>
                        </a:cubicBezTo>
                        <a:cubicBezTo>
                          <a:pt x="81" y="30"/>
                          <a:pt x="1" y="146"/>
                          <a:pt x="27" y="262"/>
                        </a:cubicBezTo>
                        <a:cubicBezTo>
                          <a:pt x="50" y="369"/>
                          <a:pt x="139" y="437"/>
                          <a:pt x="237" y="437"/>
                        </a:cubicBezTo>
                        <a:cubicBezTo>
                          <a:pt x="253" y="437"/>
                          <a:pt x="270" y="435"/>
                          <a:pt x="286" y="432"/>
                        </a:cubicBezTo>
                        <a:cubicBezTo>
                          <a:pt x="402" y="405"/>
                          <a:pt x="473" y="289"/>
                          <a:pt x="455" y="173"/>
                        </a:cubicBezTo>
                        <a:cubicBezTo>
                          <a:pt x="431" y="69"/>
                          <a:pt x="336" y="1"/>
                          <a:pt x="23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7"/>
                  <p:cNvSpPr/>
                  <p:nvPr/>
                </p:nvSpPr>
                <p:spPr>
                  <a:xfrm>
                    <a:off x="8240777" y="4264112"/>
                    <a:ext cx="36861" cy="33516"/>
                  </a:xfrm>
                  <a:custGeom>
                    <a:avLst/>
                    <a:gdLst/>
                    <a:ahLst/>
                    <a:cxnLst/>
                    <a:rect l="l" t="t" r="r" b="b"/>
                    <a:pathLst>
                      <a:path w="474" h="431" extrusionOk="0">
                        <a:moveTo>
                          <a:pt x="237" y="0"/>
                        </a:moveTo>
                        <a:cubicBezTo>
                          <a:pt x="221" y="0"/>
                          <a:pt x="204" y="2"/>
                          <a:pt x="188" y="6"/>
                        </a:cubicBezTo>
                        <a:cubicBezTo>
                          <a:pt x="72" y="24"/>
                          <a:pt x="0" y="140"/>
                          <a:pt x="18" y="255"/>
                        </a:cubicBezTo>
                        <a:cubicBezTo>
                          <a:pt x="41" y="363"/>
                          <a:pt x="130" y="431"/>
                          <a:pt x="228" y="431"/>
                        </a:cubicBezTo>
                        <a:cubicBezTo>
                          <a:pt x="244" y="431"/>
                          <a:pt x="261" y="429"/>
                          <a:pt x="277" y="425"/>
                        </a:cubicBezTo>
                        <a:cubicBezTo>
                          <a:pt x="402" y="398"/>
                          <a:pt x="473" y="291"/>
                          <a:pt x="446" y="166"/>
                        </a:cubicBezTo>
                        <a:cubicBezTo>
                          <a:pt x="423" y="67"/>
                          <a:pt x="335" y="0"/>
                          <a:pt x="23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7"/>
                  <p:cNvSpPr/>
                  <p:nvPr/>
                </p:nvSpPr>
                <p:spPr>
                  <a:xfrm>
                    <a:off x="8040998" y="4051665"/>
                    <a:ext cx="75665" cy="69442"/>
                  </a:xfrm>
                  <a:custGeom>
                    <a:avLst/>
                    <a:gdLst/>
                    <a:ahLst/>
                    <a:cxnLst/>
                    <a:rect l="l" t="t" r="r" b="b"/>
                    <a:pathLst>
                      <a:path w="973" h="893" extrusionOk="0">
                        <a:moveTo>
                          <a:pt x="477" y="0"/>
                        </a:moveTo>
                        <a:cubicBezTo>
                          <a:pt x="449" y="0"/>
                          <a:pt x="421" y="3"/>
                          <a:pt x="393" y="8"/>
                        </a:cubicBezTo>
                        <a:cubicBezTo>
                          <a:pt x="152" y="61"/>
                          <a:pt x="0" y="302"/>
                          <a:pt x="54" y="543"/>
                        </a:cubicBezTo>
                        <a:cubicBezTo>
                          <a:pt x="92" y="751"/>
                          <a:pt x="277" y="893"/>
                          <a:pt x="482" y="893"/>
                        </a:cubicBezTo>
                        <a:cubicBezTo>
                          <a:pt x="515" y="893"/>
                          <a:pt x="547" y="889"/>
                          <a:pt x="580" y="882"/>
                        </a:cubicBezTo>
                        <a:cubicBezTo>
                          <a:pt x="821" y="829"/>
                          <a:pt x="972" y="597"/>
                          <a:pt x="919" y="356"/>
                        </a:cubicBezTo>
                        <a:cubicBezTo>
                          <a:pt x="880" y="143"/>
                          <a:pt x="687" y="0"/>
                          <a:pt x="47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7"/>
                  <p:cNvSpPr/>
                  <p:nvPr/>
                </p:nvSpPr>
                <p:spPr>
                  <a:xfrm>
                    <a:off x="8040998" y="4214889"/>
                    <a:ext cx="43782" cy="40359"/>
                  </a:xfrm>
                  <a:custGeom>
                    <a:avLst/>
                    <a:gdLst/>
                    <a:ahLst/>
                    <a:cxnLst/>
                    <a:rect l="l" t="t" r="r" b="b"/>
                    <a:pathLst>
                      <a:path w="563" h="519" extrusionOk="0">
                        <a:moveTo>
                          <a:pt x="274" y="1"/>
                        </a:moveTo>
                        <a:cubicBezTo>
                          <a:pt x="257" y="1"/>
                          <a:pt x="240" y="2"/>
                          <a:pt x="223" y="5"/>
                        </a:cubicBezTo>
                        <a:cubicBezTo>
                          <a:pt x="89" y="32"/>
                          <a:pt x="0" y="175"/>
                          <a:pt x="27" y="309"/>
                        </a:cubicBezTo>
                        <a:cubicBezTo>
                          <a:pt x="50" y="434"/>
                          <a:pt x="164" y="519"/>
                          <a:pt x="282" y="519"/>
                        </a:cubicBezTo>
                        <a:cubicBezTo>
                          <a:pt x="298" y="519"/>
                          <a:pt x="314" y="517"/>
                          <a:pt x="330" y="514"/>
                        </a:cubicBezTo>
                        <a:cubicBezTo>
                          <a:pt x="473" y="478"/>
                          <a:pt x="562" y="344"/>
                          <a:pt x="535" y="202"/>
                        </a:cubicBezTo>
                        <a:cubicBezTo>
                          <a:pt x="504" y="84"/>
                          <a:pt x="396" y="1"/>
                          <a:pt x="274"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7"/>
                  <p:cNvSpPr/>
                  <p:nvPr/>
                </p:nvSpPr>
                <p:spPr>
                  <a:xfrm>
                    <a:off x="8302522" y="4139070"/>
                    <a:ext cx="43782" cy="39892"/>
                  </a:xfrm>
                  <a:custGeom>
                    <a:avLst/>
                    <a:gdLst/>
                    <a:ahLst/>
                    <a:cxnLst/>
                    <a:rect l="l" t="t" r="r" b="b"/>
                    <a:pathLst>
                      <a:path w="563" h="513" extrusionOk="0">
                        <a:moveTo>
                          <a:pt x="286" y="0"/>
                        </a:moveTo>
                        <a:cubicBezTo>
                          <a:pt x="266" y="0"/>
                          <a:pt x="245" y="3"/>
                          <a:pt x="223" y="8"/>
                        </a:cubicBezTo>
                        <a:cubicBezTo>
                          <a:pt x="89" y="35"/>
                          <a:pt x="0" y="168"/>
                          <a:pt x="27" y="311"/>
                        </a:cubicBezTo>
                        <a:cubicBezTo>
                          <a:pt x="51" y="429"/>
                          <a:pt x="164" y="512"/>
                          <a:pt x="282" y="512"/>
                        </a:cubicBezTo>
                        <a:cubicBezTo>
                          <a:pt x="298" y="512"/>
                          <a:pt x="314" y="511"/>
                          <a:pt x="330" y="507"/>
                        </a:cubicBezTo>
                        <a:cubicBezTo>
                          <a:pt x="473" y="481"/>
                          <a:pt x="562" y="347"/>
                          <a:pt x="527" y="204"/>
                        </a:cubicBezTo>
                        <a:cubicBezTo>
                          <a:pt x="504" y="83"/>
                          <a:pt x="404" y="0"/>
                          <a:pt x="286"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7"/>
                  <p:cNvSpPr/>
                  <p:nvPr/>
                </p:nvSpPr>
                <p:spPr>
                  <a:xfrm>
                    <a:off x="8139449" y="4040467"/>
                    <a:ext cx="59101" cy="53501"/>
                  </a:xfrm>
                  <a:custGeom>
                    <a:avLst/>
                    <a:gdLst/>
                    <a:ahLst/>
                    <a:cxnLst/>
                    <a:rect l="l" t="t" r="r" b="b"/>
                    <a:pathLst>
                      <a:path w="760" h="688" extrusionOk="0">
                        <a:moveTo>
                          <a:pt x="387" y="0"/>
                        </a:moveTo>
                        <a:cubicBezTo>
                          <a:pt x="362" y="0"/>
                          <a:pt x="338" y="3"/>
                          <a:pt x="313" y="9"/>
                        </a:cubicBezTo>
                        <a:cubicBezTo>
                          <a:pt x="126" y="45"/>
                          <a:pt x="1" y="232"/>
                          <a:pt x="45" y="419"/>
                        </a:cubicBezTo>
                        <a:cubicBezTo>
                          <a:pt x="76" y="573"/>
                          <a:pt x="220" y="687"/>
                          <a:pt x="379" y="687"/>
                        </a:cubicBezTo>
                        <a:cubicBezTo>
                          <a:pt x="404" y="687"/>
                          <a:pt x="430" y="684"/>
                          <a:pt x="456" y="678"/>
                        </a:cubicBezTo>
                        <a:cubicBezTo>
                          <a:pt x="634" y="643"/>
                          <a:pt x="759" y="455"/>
                          <a:pt x="714" y="277"/>
                        </a:cubicBezTo>
                        <a:cubicBezTo>
                          <a:pt x="684" y="115"/>
                          <a:pt x="540" y="0"/>
                          <a:pt x="38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7"/>
                  <p:cNvSpPr/>
                  <p:nvPr/>
                </p:nvSpPr>
                <p:spPr>
                  <a:xfrm>
                    <a:off x="8160290" y="4137748"/>
                    <a:ext cx="59024" cy="53812"/>
                  </a:xfrm>
                  <a:custGeom>
                    <a:avLst/>
                    <a:gdLst/>
                    <a:ahLst/>
                    <a:cxnLst/>
                    <a:rect l="l" t="t" r="r" b="b"/>
                    <a:pathLst>
                      <a:path w="759" h="692" extrusionOk="0">
                        <a:moveTo>
                          <a:pt x="372" y="1"/>
                        </a:moveTo>
                        <a:cubicBezTo>
                          <a:pt x="349" y="1"/>
                          <a:pt x="327" y="3"/>
                          <a:pt x="304" y="7"/>
                        </a:cubicBezTo>
                        <a:cubicBezTo>
                          <a:pt x="125" y="52"/>
                          <a:pt x="0" y="230"/>
                          <a:pt x="45" y="417"/>
                        </a:cubicBezTo>
                        <a:cubicBezTo>
                          <a:pt x="76" y="582"/>
                          <a:pt x="225" y="691"/>
                          <a:pt x="381" y="691"/>
                        </a:cubicBezTo>
                        <a:cubicBezTo>
                          <a:pt x="403" y="691"/>
                          <a:pt x="425" y="689"/>
                          <a:pt x="446" y="685"/>
                        </a:cubicBezTo>
                        <a:cubicBezTo>
                          <a:pt x="634" y="640"/>
                          <a:pt x="759" y="462"/>
                          <a:pt x="714" y="275"/>
                        </a:cubicBezTo>
                        <a:cubicBezTo>
                          <a:pt x="683" y="110"/>
                          <a:pt x="534" y="1"/>
                          <a:pt x="37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7"/>
                  <p:cNvSpPr/>
                  <p:nvPr/>
                </p:nvSpPr>
                <p:spPr>
                  <a:xfrm>
                    <a:off x="8139449" y="4231996"/>
                    <a:ext cx="71544" cy="65865"/>
                  </a:xfrm>
                  <a:custGeom>
                    <a:avLst/>
                    <a:gdLst/>
                    <a:ahLst/>
                    <a:cxnLst/>
                    <a:rect l="l" t="t" r="r" b="b"/>
                    <a:pathLst>
                      <a:path w="920" h="847" extrusionOk="0">
                        <a:moveTo>
                          <a:pt x="458" y="0"/>
                        </a:moveTo>
                        <a:cubicBezTo>
                          <a:pt x="431" y="0"/>
                          <a:pt x="403" y="3"/>
                          <a:pt x="375" y="8"/>
                        </a:cubicBezTo>
                        <a:cubicBezTo>
                          <a:pt x="144" y="62"/>
                          <a:pt x="1" y="285"/>
                          <a:pt x="54" y="508"/>
                        </a:cubicBezTo>
                        <a:cubicBezTo>
                          <a:pt x="93" y="711"/>
                          <a:pt x="270" y="846"/>
                          <a:pt x="469" y="846"/>
                        </a:cubicBezTo>
                        <a:cubicBezTo>
                          <a:pt x="497" y="846"/>
                          <a:pt x="525" y="843"/>
                          <a:pt x="554" y="838"/>
                        </a:cubicBezTo>
                        <a:cubicBezTo>
                          <a:pt x="777" y="784"/>
                          <a:pt x="920" y="561"/>
                          <a:pt x="875" y="338"/>
                        </a:cubicBezTo>
                        <a:cubicBezTo>
                          <a:pt x="836" y="135"/>
                          <a:pt x="653" y="0"/>
                          <a:pt x="458"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0" name="Google Shape;770;p27"/>
              <p:cNvGrpSpPr/>
              <p:nvPr/>
            </p:nvGrpSpPr>
            <p:grpSpPr>
              <a:xfrm>
                <a:off x="1558949" y="1635734"/>
                <a:ext cx="326687" cy="298772"/>
                <a:chOff x="7951491" y="3948941"/>
                <a:chExt cx="472500" cy="432126"/>
              </a:xfrm>
            </p:grpSpPr>
            <p:sp>
              <p:nvSpPr>
                <p:cNvPr id="771" name="Google Shape;771;p27"/>
                <p:cNvSpPr/>
                <p:nvPr/>
              </p:nvSpPr>
              <p:spPr>
                <a:xfrm>
                  <a:off x="7951491" y="3948941"/>
                  <a:ext cx="472500" cy="432126"/>
                </a:xfrm>
                <a:custGeom>
                  <a:avLst/>
                  <a:gdLst/>
                  <a:ahLst/>
                  <a:cxnLst/>
                  <a:rect l="l" t="t" r="r" b="b"/>
                  <a:pathLst>
                    <a:path w="6076" h="5557" extrusionOk="0">
                      <a:moveTo>
                        <a:pt x="3043" y="0"/>
                      </a:moveTo>
                      <a:cubicBezTo>
                        <a:pt x="2851" y="0"/>
                        <a:pt x="2657" y="20"/>
                        <a:pt x="2462" y="62"/>
                      </a:cubicBezTo>
                      <a:cubicBezTo>
                        <a:pt x="964" y="383"/>
                        <a:pt x="0" y="1855"/>
                        <a:pt x="321" y="3354"/>
                      </a:cubicBezTo>
                      <a:cubicBezTo>
                        <a:pt x="601" y="4658"/>
                        <a:pt x="1751" y="5557"/>
                        <a:pt x="3033" y="5557"/>
                      </a:cubicBezTo>
                      <a:cubicBezTo>
                        <a:pt x="3224" y="5557"/>
                        <a:pt x="3419" y="5537"/>
                        <a:pt x="3613" y="5495"/>
                      </a:cubicBezTo>
                      <a:cubicBezTo>
                        <a:pt x="5112" y="5174"/>
                        <a:pt x="6075" y="3702"/>
                        <a:pt x="5754" y="2203"/>
                      </a:cubicBezTo>
                      <a:cubicBezTo>
                        <a:pt x="5475" y="899"/>
                        <a:pt x="4324" y="0"/>
                        <a:pt x="3043" y="0"/>
                      </a:cubicBez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 name="Google Shape;772;p27"/>
                <p:cNvGrpSpPr/>
                <p:nvPr/>
              </p:nvGrpSpPr>
              <p:grpSpPr>
                <a:xfrm>
                  <a:off x="8040998" y="4004152"/>
                  <a:ext cx="305305" cy="293709"/>
                  <a:chOff x="8040998" y="4004152"/>
                  <a:chExt cx="305305" cy="293709"/>
                </a:xfrm>
              </p:grpSpPr>
              <p:sp>
                <p:nvSpPr>
                  <p:cNvPr id="773" name="Google Shape;773;p27"/>
                  <p:cNvSpPr/>
                  <p:nvPr/>
                </p:nvSpPr>
                <p:spPr>
                  <a:xfrm>
                    <a:off x="8238677" y="4004152"/>
                    <a:ext cx="36861" cy="34060"/>
                  </a:xfrm>
                  <a:custGeom>
                    <a:avLst/>
                    <a:gdLst/>
                    <a:ahLst/>
                    <a:cxnLst/>
                    <a:rect l="l" t="t" r="r" b="b"/>
                    <a:pathLst>
                      <a:path w="474" h="438" extrusionOk="0">
                        <a:moveTo>
                          <a:pt x="232" y="1"/>
                        </a:moveTo>
                        <a:cubicBezTo>
                          <a:pt x="221" y="1"/>
                          <a:pt x="209" y="1"/>
                          <a:pt x="197" y="3"/>
                        </a:cubicBezTo>
                        <a:cubicBezTo>
                          <a:pt x="81" y="30"/>
                          <a:pt x="1" y="146"/>
                          <a:pt x="27" y="262"/>
                        </a:cubicBezTo>
                        <a:cubicBezTo>
                          <a:pt x="50" y="369"/>
                          <a:pt x="139" y="437"/>
                          <a:pt x="237" y="437"/>
                        </a:cubicBezTo>
                        <a:cubicBezTo>
                          <a:pt x="253" y="437"/>
                          <a:pt x="270" y="435"/>
                          <a:pt x="286" y="432"/>
                        </a:cubicBezTo>
                        <a:cubicBezTo>
                          <a:pt x="402" y="405"/>
                          <a:pt x="473" y="289"/>
                          <a:pt x="455" y="173"/>
                        </a:cubicBezTo>
                        <a:cubicBezTo>
                          <a:pt x="431" y="69"/>
                          <a:pt x="336" y="1"/>
                          <a:pt x="23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7"/>
                  <p:cNvSpPr/>
                  <p:nvPr/>
                </p:nvSpPr>
                <p:spPr>
                  <a:xfrm>
                    <a:off x="8240777" y="4264112"/>
                    <a:ext cx="36861" cy="33516"/>
                  </a:xfrm>
                  <a:custGeom>
                    <a:avLst/>
                    <a:gdLst/>
                    <a:ahLst/>
                    <a:cxnLst/>
                    <a:rect l="l" t="t" r="r" b="b"/>
                    <a:pathLst>
                      <a:path w="474" h="431" extrusionOk="0">
                        <a:moveTo>
                          <a:pt x="237" y="0"/>
                        </a:moveTo>
                        <a:cubicBezTo>
                          <a:pt x="221" y="0"/>
                          <a:pt x="204" y="2"/>
                          <a:pt x="188" y="6"/>
                        </a:cubicBezTo>
                        <a:cubicBezTo>
                          <a:pt x="72" y="24"/>
                          <a:pt x="0" y="140"/>
                          <a:pt x="18" y="255"/>
                        </a:cubicBezTo>
                        <a:cubicBezTo>
                          <a:pt x="41" y="363"/>
                          <a:pt x="130" y="431"/>
                          <a:pt x="228" y="431"/>
                        </a:cubicBezTo>
                        <a:cubicBezTo>
                          <a:pt x="244" y="431"/>
                          <a:pt x="261" y="429"/>
                          <a:pt x="277" y="425"/>
                        </a:cubicBezTo>
                        <a:cubicBezTo>
                          <a:pt x="402" y="398"/>
                          <a:pt x="473" y="291"/>
                          <a:pt x="446" y="166"/>
                        </a:cubicBezTo>
                        <a:cubicBezTo>
                          <a:pt x="423" y="67"/>
                          <a:pt x="335" y="0"/>
                          <a:pt x="23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7"/>
                  <p:cNvSpPr/>
                  <p:nvPr/>
                </p:nvSpPr>
                <p:spPr>
                  <a:xfrm>
                    <a:off x="8040998" y="4051665"/>
                    <a:ext cx="75665" cy="69442"/>
                  </a:xfrm>
                  <a:custGeom>
                    <a:avLst/>
                    <a:gdLst/>
                    <a:ahLst/>
                    <a:cxnLst/>
                    <a:rect l="l" t="t" r="r" b="b"/>
                    <a:pathLst>
                      <a:path w="973" h="893" extrusionOk="0">
                        <a:moveTo>
                          <a:pt x="477" y="0"/>
                        </a:moveTo>
                        <a:cubicBezTo>
                          <a:pt x="449" y="0"/>
                          <a:pt x="421" y="3"/>
                          <a:pt x="393" y="8"/>
                        </a:cubicBezTo>
                        <a:cubicBezTo>
                          <a:pt x="152" y="61"/>
                          <a:pt x="0" y="302"/>
                          <a:pt x="54" y="543"/>
                        </a:cubicBezTo>
                        <a:cubicBezTo>
                          <a:pt x="92" y="751"/>
                          <a:pt x="277" y="893"/>
                          <a:pt x="482" y="893"/>
                        </a:cubicBezTo>
                        <a:cubicBezTo>
                          <a:pt x="515" y="893"/>
                          <a:pt x="547" y="889"/>
                          <a:pt x="580" y="882"/>
                        </a:cubicBezTo>
                        <a:cubicBezTo>
                          <a:pt x="821" y="829"/>
                          <a:pt x="972" y="597"/>
                          <a:pt x="919" y="356"/>
                        </a:cubicBezTo>
                        <a:cubicBezTo>
                          <a:pt x="880" y="143"/>
                          <a:pt x="687" y="0"/>
                          <a:pt x="47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7"/>
                  <p:cNvSpPr/>
                  <p:nvPr/>
                </p:nvSpPr>
                <p:spPr>
                  <a:xfrm>
                    <a:off x="8040998" y="4214889"/>
                    <a:ext cx="43782" cy="40359"/>
                  </a:xfrm>
                  <a:custGeom>
                    <a:avLst/>
                    <a:gdLst/>
                    <a:ahLst/>
                    <a:cxnLst/>
                    <a:rect l="l" t="t" r="r" b="b"/>
                    <a:pathLst>
                      <a:path w="563" h="519" extrusionOk="0">
                        <a:moveTo>
                          <a:pt x="274" y="1"/>
                        </a:moveTo>
                        <a:cubicBezTo>
                          <a:pt x="257" y="1"/>
                          <a:pt x="240" y="2"/>
                          <a:pt x="223" y="5"/>
                        </a:cubicBezTo>
                        <a:cubicBezTo>
                          <a:pt x="89" y="32"/>
                          <a:pt x="0" y="175"/>
                          <a:pt x="27" y="309"/>
                        </a:cubicBezTo>
                        <a:cubicBezTo>
                          <a:pt x="50" y="434"/>
                          <a:pt x="164" y="519"/>
                          <a:pt x="282" y="519"/>
                        </a:cubicBezTo>
                        <a:cubicBezTo>
                          <a:pt x="298" y="519"/>
                          <a:pt x="314" y="517"/>
                          <a:pt x="330" y="514"/>
                        </a:cubicBezTo>
                        <a:cubicBezTo>
                          <a:pt x="473" y="478"/>
                          <a:pt x="562" y="344"/>
                          <a:pt x="535" y="202"/>
                        </a:cubicBezTo>
                        <a:cubicBezTo>
                          <a:pt x="504" y="84"/>
                          <a:pt x="396" y="1"/>
                          <a:pt x="274"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7"/>
                  <p:cNvSpPr/>
                  <p:nvPr/>
                </p:nvSpPr>
                <p:spPr>
                  <a:xfrm>
                    <a:off x="8302522" y="4139070"/>
                    <a:ext cx="43782" cy="39892"/>
                  </a:xfrm>
                  <a:custGeom>
                    <a:avLst/>
                    <a:gdLst/>
                    <a:ahLst/>
                    <a:cxnLst/>
                    <a:rect l="l" t="t" r="r" b="b"/>
                    <a:pathLst>
                      <a:path w="563" h="513" extrusionOk="0">
                        <a:moveTo>
                          <a:pt x="286" y="0"/>
                        </a:moveTo>
                        <a:cubicBezTo>
                          <a:pt x="266" y="0"/>
                          <a:pt x="245" y="3"/>
                          <a:pt x="223" y="8"/>
                        </a:cubicBezTo>
                        <a:cubicBezTo>
                          <a:pt x="89" y="35"/>
                          <a:pt x="0" y="168"/>
                          <a:pt x="27" y="311"/>
                        </a:cubicBezTo>
                        <a:cubicBezTo>
                          <a:pt x="51" y="429"/>
                          <a:pt x="164" y="512"/>
                          <a:pt x="282" y="512"/>
                        </a:cubicBezTo>
                        <a:cubicBezTo>
                          <a:pt x="298" y="512"/>
                          <a:pt x="314" y="511"/>
                          <a:pt x="330" y="507"/>
                        </a:cubicBezTo>
                        <a:cubicBezTo>
                          <a:pt x="473" y="481"/>
                          <a:pt x="562" y="347"/>
                          <a:pt x="527" y="204"/>
                        </a:cubicBezTo>
                        <a:cubicBezTo>
                          <a:pt x="504" y="83"/>
                          <a:pt x="404" y="0"/>
                          <a:pt x="286"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7"/>
                  <p:cNvSpPr/>
                  <p:nvPr/>
                </p:nvSpPr>
                <p:spPr>
                  <a:xfrm>
                    <a:off x="8139449" y="4040467"/>
                    <a:ext cx="59101" cy="53501"/>
                  </a:xfrm>
                  <a:custGeom>
                    <a:avLst/>
                    <a:gdLst/>
                    <a:ahLst/>
                    <a:cxnLst/>
                    <a:rect l="l" t="t" r="r" b="b"/>
                    <a:pathLst>
                      <a:path w="760" h="688" extrusionOk="0">
                        <a:moveTo>
                          <a:pt x="387" y="0"/>
                        </a:moveTo>
                        <a:cubicBezTo>
                          <a:pt x="362" y="0"/>
                          <a:pt x="338" y="3"/>
                          <a:pt x="313" y="9"/>
                        </a:cubicBezTo>
                        <a:cubicBezTo>
                          <a:pt x="126" y="45"/>
                          <a:pt x="1" y="232"/>
                          <a:pt x="45" y="419"/>
                        </a:cubicBezTo>
                        <a:cubicBezTo>
                          <a:pt x="76" y="573"/>
                          <a:pt x="220" y="687"/>
                          <a:pt x="379" y="687"/>
                        </a:cubicBezTo>
                        <a:cubicBezTo>
                          <a:pt x="404" y="687"/>
                          <a:pt x="430" y="684"/>
                          <a:pt x="456" y="678"/>
                        </a:cubicBezTo>
                        <a:cubicBezTo>
                          <a:pt x="634" y="643"/>
                          <a:pt x="759" y="455"/>
                          <a:pt x="714" y="277"/>
                        </a:cubicBezTo>
                        <a:cubicBezTo>
                          <a:pt x="684" y="115"/>
                          <a:pt x="540" y="0"/>
                          <a:pt x="38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7"/>
                  <p:cNvSpPr/>
                  <p:nvPr/>
                </p:nvSpPr>
                <p:spPr>
                  <a:xfrm>
                    <a:off x="8160290" y="4137748"/>
                    <a:ext cx="59024" cy="53812"/>
                  </a:xfrm>
                  <a:custGeom>
                    <a:avLst/>
                    <a:gdLst/>
                    <a:ahLst/>
                    <a:cxnLst/>
                    <a:rect l="l" t="t" r="r" b="b"/>
                    <a:pathLst>
                      <a:path w="759" h="692" extrusionOk="0">
                        <a:moveTo>
                          <a:pt x="372" y="1"/>
                        </a:moveTo>
                        <a:cubicBezTo>
                          <a:pt x="349" y="1"/>
                          <a:pt x="327" y="3"/>
                          <a:pt x="304" y="7"/>
                        </a:cubicBezTo>
                        <a:cubicBezTo>
                          <a:pt x="125" y="52"/>
                          <a:pt x="0" y="230"/>
                          <a:pt x="45" y="417"/>
                        </a:cubicBezTo>
                        <a:cubicBezTo>
                          <a:pt x="76" y="582"/>
                          <a:pt x="225" y="691"/>
                          <a:pt x="381" y="691"/>
                        </a:cubicBezTo>
                        <a:cubicBezTo>
                          <a:pt x="403" y="691"/>
                          <a:pt x="425" y="689"/>
                          <a:pt x="446" y="685"/>
                        </a:cubicBezTo>
                        <a:cubicBezTo>
                          <a:pt x="634" y="640"/>
                          <a:pt x="759" y="462"/>
                          <a:pt x="714" y="275"/>
                        </a:cubicBezTo>
                        <a:cubicBezTo>
                          <a:pt x="683" y="110"/>
                          <a:pt x="534" y="1"/>
                          <a:pt x="37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7"/>
                  <p:cNvSpPr/>
                  <p:nvPr/>
                </p:nvSpPr>
                <p:spPr>
                  <a:xfrm>
                    <a:off x="8139449" y="4231996"/>
                    <a:ext cx="71544" cy="65865"/>
                  </a:xfrm>
                  <a:custGeom>
                    <a:avLst/>
                    <a:gdLst/>
                    <a:ahLst/>
                    <a:cxnLst/>
                    <a:rect l="l" t="t" r="r" b="b"/>
                    <a:pathLst>
                      <a:path w="920" h="847" extrusionOk="0">
                        <a:moveTo>
                          <a:pt x="458" y="0"/>
                        </a:moveTo>
                        <a:cubicBezTo>
                          <a:pt x="431" y="0"/>
                          <a:pt x="403" y="3"/>
                          <a:pt x="375" y="8"/>
                        </a:cubicBezTo>
                        <a:cubicBezTo>
                          <a:pt x="144" y="62"/>
                          <a:pt x="1" y="285"/>
                          <a:pt x="54" y="508"/>
                        </a:cubicBezTo>
                        <a:cubicBezTo>
                          <a:pt x="93" y="711"/>
                          <a:pt x="270" y="846"/>
                          <a:pt x="469" y="846"/>
                        </a:cubicBezTo>
                        <a:cubicBezTo>
                          <a:pt x="497" y="846"/>
                          <a:pt x="525" y="843"/>
                          <a:pt x="554" y="838"/>
                        </a:cubicBezTo>
                        <a:cubicBezTo>
                          <a:pt x="777" y="784"/>
                          <a:pt x="920" y="561"/>
                          <a:pt x="875" y="338"/>
                        </a:cubicBezTo>
                        <a:cubicBezTo>
                          <a:pt x="836" y="135"/>
                          <a:pt x="653" y="0"/>
                          <a:pt x="458"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81" name="Google Shape;781;p27"/>
              <p:cNvSpPr/>
              <p:nvPr/>
            </p:nvSpPr>
            <p:spPr>
              <a:xfrm>
                <a:off x="1838044" y="1749667"/>
                <a:ext cx="272120" cy="258551"/>
              </a:xfrm>
              <a:custGeom>
                <a:avLst/>
                <a:gdLst/>
                <a:ahLst/>
                <a:cxnLst/>
                <a:rect l="l" t="t" r="r" b="b"/>
                <a:pathLst>
                  <a:path w="7022" h="6671" extrusionOk="0">
                    <a:moveTo>
                      <a:pt x="3015" y="868"/>
                    </a:moveTo>
                    <a:cubicBezTo>
                      <a:pt x="3190" y="868"/>
                      <a:pt x="3334" y="889"/>
                      <a:pt x="3408" y="925"/>
                    </a:cubicBezTo>
                    <a:cubicBezTo>
                      <a:pt x="3426" y="1006"/>
                      <a:pt x="3444" y="1131"/>
                      <a:pt x="3462" y="1238"/>
                    </a:cubicBezTo>
                    <a:cubicBezTo>
                      <a:pt x="3515" y="1630"/>
                      <a:pt x="3578" y="2076"/>
                      <a:pt x="3934" y="2281"/>
                    </a:cubicBezTo>
                    <a:cubicBezTo>
                      <a:pt x="4015" y="2327"/>
                      <a:pt x="4125" y="2367"/>
                      <a:pt x="4263" y="2367"/>
                    </a:cubicBezTo>
                    <a:cubicBezTo>
                      <a:pt x="4368" y="2367"/>
                      <a:pt x="4491" y="2343"/>
                      <a:pt x="4630" y="2281"/>
                    </a:cubicBezTo>
                    <a:cubicBezTo>
                      <a:pt x="4773" y="2219"/>
                      <a:pt x="4889" y="2157"/>
                      <a:pt x="4996" y="2103"/>
                    </a:cubicBezTo>
                    <a:cubicBezTo>
                      <a:pt x="5209" y="1996"/>
                      <a:pt x="5310" y="1950"/>
                      <a:pt x="5390" y="1950"/>
                    </a:cubicBezTo>
                    <a:cubicBezTo>
                      <a:pt x="5450" y="1950"/>
                      <a:pt x="5499" y="1977"/>
                      <a:pt x="5576" y="2023"/>
                    </a:cubicBezTo>
                    <a:cubicBezTo>
                      <a:pt x="5915" y="2228"/>
                      <a:pt x="6138" y="2594"/>
                      <a:pt x="6138" y="2710"/>
                    </a:cubicBezTo>
                    <a:cubicBezTo>
                      <a:pt x="6022" y="2799"/>
                      <a:pt x="5897" y="2888"/>
                      <a:pt x="5772" y="2959"/>
                    </a:cubicBezTo>
                    <a:cubicBezTo>
                      <a:pt x="5451" y="3165"/>
                      <a:pt x="5085" y="3397"/>
                      <a:pt x="4960" y="3852"/>
                    </a:cubicBezTo>
                    <a:cubicBezTo>
                      <a:pt x="4835" y="4298"/>
                      <a:pt x="5121" y="4592"/>
                      <a:pt x="5281" y="4770"/>
                    </a:cubicBezTo>
                    <a:cubicBezTo>
                      <a:pt x="5424" y="4922"/>
                      <a:pt x="5504" y="5011"/>
                      <a:pt x="5522" y="5172"/>
                    </a:cubicBezTo>
                    <a:cubicBezTo>
                      <a:pt x="5522" y="5190"/>
                      <a:pt x="5496" y="5288"/>
                      <a:pt x="5326" y="5422"/>
                    </a:cubicBezTo>
                    <a:cubicBezTo>
                      <a:pt x="5041" y="5671"/>
                      <a:pt x="4657" y="5796"/>
                      <a:pt x="4523" y="5796"/>
                    </a:cubicBezTo>
                    <a:cubicBezTo>
                      <a:pt x="4425" y="5716"/>
                      <a:pt x="4282" y="5439"/>
                      <a:pt x="4202" y="5279"/>
                    </a:cubicBezTo>
                    <a:cubicBezTo>
                      <a:pt x="4006" y="4913"/>
                      <a:pt x="3827" y="4565"/>
                      <a:pt x="3453" y="4565"/>
                    </a:cubicBezTo>
                    <a:cubicBezTo>
                      <a:pt x="3033" y="4565"/>
                      <a:pt x="2900" y="4984"/>
                      <a:pt x="2766" y="5386"/>
                    </a:cubicBezTo>
                    <a:cubicBezTo>
                      <a:pt x="2730" y="5502"/>
                      <a:pt x="2668" y="5689"/>
                      <a:pt x="2614" y="5796"/>
                    </a:cubicBezTo>
                    <a:cubicBezTo>
                      <a:pt x="2471" y="5787"/>
                      <a:pt x="2204" y="5752"/>
                      <a:pt x="1909" y="5671"/>
                    </a:cubicBezTo>
                    <a:cubicBezTo>
                      <a:pt x="1481" y="5555"/>
                      <a:pt x="1294" y="5422"/>
                      <a:pt x="1240" y="5368"/>
                    </a:cubicBezTo>
                    <a:cubicBezTo>
                      <a:pt x="1240" y="5297"/>
                      <a:pt x="1249" y="5225"/>
                      <a:pt x="1249" y="5154"/>
                    </a:cubicBezTo>
                    <a:cubicBezTo>
                      <a:pt x="1285" y="4663"/>
                      <a:pt x="1321" y="4271"/>
                      <a:pt x="1178" y="3950"/>
                    </a:cubicBezTo>
                    <a:cubicBezTo>
                      <a:pt x="1080" y="3718"/>
                      <a:pt x="1044" y="3566"/>
                      <a:pt x="1071" y="3459"/>
                    </a:cubicBezTo>
                    <a:cubicBezTo>
                      <a:pt x="1285" y="3388"/>
                      <a:pt x="1570" y="3245"/>
                      <a:pt x="1695" y="2951"/>
                    </a:cubicBezTo>
                    <a:cubicBezTo>
                      <a:pt x="1775" y="2754"/>
                      <a:pt x="1811" y="2442"/>
                      <a:pt x="1508" y="2049"/>
                    </a:cubicBezTo>
                    <a:cubicBezTo>
                      <a:pt x="1410" y="1925"/>
                      <a:pt x="1374" y="1818"/>
                      <a:pt x="1383" y="1728"/>
                    </a:cubicBezTo>
                    <a:cubicBezTo>
                      <a:pt x="1419" y="1505"/>
                      <a:pt x="1838" y="1220"/>
                      <a:pt x="1972" y="1131"/>
                    </a:cubicBezTo>
                    <a:cubicBezTo>
                      <a:pt x="2241" y="944"/>
                      <a:pt x="2682" y="868"/>
                      <a:pt x="3015" y="868"/>
                    </a:cubicBezTo>
                    <a:close/>
                    <a:moveTo>
                      <a:pt x="2999" y="1"/>
                    </a:moveTo>
                    <a:cubicBezTo>
                      <a:pt x="2461" y="1"/>
                      <a:pt x="1863" y="154"/>
                      <a:pt x="1481" y="417"/>
                    </a:cubicBezTo>
                    <a:cubicBezTo>
                      <a:pt x="1053" y="702"/>
                      <a:pt x="616" y="1068"/>
                      <a:pt x="527" y="1595"/>
                    </a:cubicBezTo>
                    <a:cubicBezTo>
                      <a:pt x="482" y="1925"/>
                      <a:pt x="580" y="2255"/>
                      <a:pt x="821" y="2576"/>
                    </a:cubicBezTo>
                    <a:cubicBezTo>
                      <a:pt x="839" y="2585"/>
                      <a:pt x="848" y="2603"/>
                      <a:pt x="857" y="2612"/>
                    </a:cubicBezTo>
                    <a:cubicBezTo>
                      <a:pt x="812" y="2629"/>
                      <a:pt x="767" y="2647"/>
                      <a:pt x="723" y="2647"/>
                    </a:cubicBezTo>
                    <a:lnTo>
                      <a:pt x="553" y="2674"/>
                    </a:lnTo>
                    <a:lnTo>
                      <a:pt x="437" y="2817"/>
                    </a:lnTo>
                    <a:cubicBezTo>
                      <a:pt x="0" y="3388"/>
                      <a:pt x="277" y="4039"/>
                      <a:pt x="384" y="4289"/>
                    </a:cubicBezTo>
                    <a:cubicBezTo>
                      <a:pt x="437" y="4414"/>
                      <a:pt x="411" y="4744"/>
                      <a:pt x="393" y="5092"/>
                    </a:cubicBezTo>
                    <a:cubicBezTo>
                      <a:pt x="384" y="5172"/>
                      <a:pt x="375" y="5261"/>
                      <a:pt x="366" y="5359"/>
                    </a:cubicBezTo>
                    <a:cubicBezTo>
                      <a:pt x="357" y="5520"/>
                      <a:pt x="393" y="5761"/>
                      <a:pt x="643" y="6001"/>
                    </a:cubicBezTo>
                    <a:cubicBezTo>
                      <a:pt x="1106" y="6448"/>
                      <a:pt x="2230" y="6671"/>
                      <a:pt x="2703" y="6671"/>
                    </a:cubicBezTo>
                    <a:cubicBezTo>
                      <a:pt x="2739" y="6671"/>
                      <a:pt x="2784" y="6671"/>
                      <a:pt x="2810" y="6662"/>
                    </a:cubicBezTo>
                    <a:cubicBezTo>
                      <a:pt x="3212" y="6617"/>
                      <a:pt x="3390" y="6242"/>
                      <a:pt x="3524" y="5850"/>
                    </a:cubicBezTo>
                    <a:cubicBezTo>
                      <a:pt x="3685" y="6153"/>
                      <a:pt x="3872" y="6448"/>
                      <a:pt x="4148" y="6581"/>
                    </a:cubicBezTo>
                    <a:cubicBezTo>
                      <a:pt x="4261" y="6639"/>
                      <a:pt x="4388" y="6663"/>
                      <a:pt x="4520" y="6663"/>
                    </a:cubicBezTo>
                    <a:cubicBezTo>
                      <a:pt x="4962" y="6663"/>
                      <a:pt x="5464" y="6394"/>
                      <a:pt x="5719" y="6216"/>
                    </a:cubicBezTo>
                    <a:cubicBezTo>
                      <a:pt x="6200" y="5877"/>
                      <a:pt x="6432" y="5466"/>
                      <a:pt x="6388" y="5065"/>
                    </a:cubicBezTo>
                    <a:cubicBezTo>
                      <a:pt x="6325" y="4619"/>
                      <a:pt x="6075" y="4351"/>
                      <a:pt x="5915" y="4173"/>
                    </a:cubicBezTo>
                    <a:cubicBezTo>
                      <a:pt x="5879" y="4137"/>
                      <a:pt x="5826" y="4083"/>
                      <a:pt x="5808" y="4057"/>
                    </a:cubicBezTo>
                    <a:cubicBezTo>
                      <a:pt x="5852" y="3932"/>
                      <a:pt x="6031" y="3825"/>
                      <a:pt x="6236" y="3691"/>
                    </a:cubicBezTo>
                    <a:cubicBezTo>
                      <a:pt x="6379" y="3602"/>
                      <a:pt x="6539" y="3504"/>
                      <a:pt x="6691" y="3379"/>
                    </a:cubicBezTo>
                    <a:cubicBezTo>
                      <a:pt x="6914" y="3200"/>
                      <a:pt x="7021" y="2942"/>
                      <a:pt x="7003" y="2656"/>
                    </a:cubicBezTo>
                    <a:cubicBezTo>
                      <a:pt x="6968" y="2130"/>
                      <a:pt x="6486" y="1568"/>
                      <a:pt x="6031" y="1282"/>
                    </a:cubicBezTo>
                    <a:cubicBezTo>
                      <a:pt x="5795" y="1138"/>
                      <a:pt x="5587" y="1084"/>
                      <a:pt x="5397" y="1084"/>
                    </a:cubicBezTo>
                    <a:cubicBezTo>
                      <a:pt x="5105" y="1084"/>
                      <a:pt x="4856" y="1212"/>
                      <a:pt x="4612" y="1336"/>
                    </a:cubicBezTo>
                    <a:cubicBezTo>
                      <a:pt x="4532" y="1371"/>
                      <a:pt x="4452" y="1407"/>
                      <a:pt x="4372" y="1452"/>
                    </a:cubicBezTo>
                    <a:cubicBezTo>
                      <a:pt x="4345" y="1354"/>
                      <a:pt x="4327" y="1211"/>
                      <a:pt x="4318" y="1122"/>
                    </a:cubicBezTo>
                    <a:cubicBezTo>
                      <a:pt x="4291" y="934"/>
                      <a:pt x="4264" y="747"/>
                      <a:pt x="4211" y="586"/>
                    </a:cubicBezTo>
                    <a:cubicBezTo>
                      <a:pt x="4148" y="426"/>
                      <a:pt x="4006" y="203"/>
                      <a:pt x="3631" y="87"/>
                    </a:cubicBezTo>
                    <a:cubicBezTo>
                      <a:pt x="3445" y="28"/>
                      <a:pt x="3227" y="1"/>
                      <a:pt x="2999" y="1"/>
                    </a:cubicBezTo>
                    <a:close/>
                  </a:path>
                </a:pathLst>
              </a:custGeom>
              <a:solidFill>
                <a:srgbClr val="4A9E4A"/>
              </a:solidFill>
              <a:ln w="1905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2" name="Google Shape;782;p27"/>
              <p:cNvGrpSpPr/>
              <p:nvPr/>
            </p:nvGrpSpPr>
            <p:grpSpPr>
              <a:xfrm rot="-4424905">
                <a:off x="1750308" y="1433439"/>
                <a:ext cx="308956" cy="262438"/>
                <a:chOff x="9520904" y="1806552"/>
                <a:chExt cx="446838" cy="379559"/>
              </a:xfrm>
            </p:grpSpPr>
            <p:sp>
              <p:nvSpPr>
                <p:cNvPr id="783" name="Google Shape;783;p27"/>
                <p:cNvSpPr/>
                <p:nvPr/>
              </p:nvSpPr>
              <p:spPr>
                <a:xfrm>
                  <a:off x="9539645" y="1824204"/>
                  <a:ext cx="398312" cy="344332"/>
                </a:xfrm>
                <a:custGeom>
                  <a:avLst/>
                  <a:gdLst/>
                  <a:ahLst/>
                  <a:cxnLst/>
                  <a:rect l="l" t="t" r="r" b="b"/>
                  <a:pathLst>
                    <a:path w="5122" h="4428" extrusionOk="0">
                      <a:moveTo>
                        <a:pt x="3081" y="1"/>
                      </a:moveTo>
                      <a:cubicBezTo>
                        <a:pt x="2821" y="1"/>
                        <a:pt x="2507" y="88"/>
                        <a:pt x="2186" y="381"/>
                      </a:cubicBezTo>
                      <a:cubicBezTo>
                        <a:pt x="2128" y="431"/>
                        <a:pt x="2057" y="456"/>
                        <a:pt x="1987" y="456"/>
                      </a:cubicBezTo>
                      <a:cubicBezTo>
                        <a:pt x="1908" y="456"/>
                        <a:pt x="1829" y="424"/>
                        <a:pt x="1767" y="363"/>
                      </a:cubicBezTo>
                      <a:lnTo>
                        <a:pt x="1571" y="185"/>
                      </a:lnTo>
                      <a:cubicBezTo>
                        <a:pt x="1512" y="125"/>
                        <a:pt x="1434" y="96"/>
                        <a:pt x="1357" y="96"/>
                      </a:cubicBezTo>
                      <a:cubicBezTo>
                        <a:pt x="1271" y="96"/>
                        <a:pt x="1186" y="132"/>
                        <a:pt x="1125" y="202"/>
                      </a:cubicBezTo>
                      <a:lnTo>
                        <a:pt x="117" y="1389"/>
                      </a:lnTo>
                      <a:cubicBezTo>
                        <a:pt x="1" y="1523"/>
                        <a:pt x="27" y="1728"/>
                        <a:pt x="170" y="1835"/>
                      </a:cubicBezTo>
                      <a:lnTo>
                        <a:pt x="447" y="2040"/>
                      </a:lnTo>
                      <a:cubicBezTo>
                        <a:pt x="572" y="2138"/>
                        <a:pt x="607" y="2326"/>
                        <a:pt x="518" y="2459"/>
                      </a:cubicBezTo>
                      <a:cubicBezTo>
                        <a:pt x="304" y="2789"/>
                        <a:pt x="81" y="3432"/>
                        <a:pt x="857" y="4092"/>
                      </a:cubicBezTo>
                      <a:cubicBezTo>
                        <a:pt x="1140" y="4334"/>
                        <a:pt x="1439" y="4428"/>
                        <a:pt x="1733" y="4428"/>
                      </a:cubicBezTo>
                      <a:cubicBezTo>
                        <a:pt x="2599" y="4428"/>
                        <a:pt x="3421" y="3611"/>
                        <a:pt x="3640" y="3351"/>
                      </a:cubicBezTo>
                      <a:cubicBezTo>
                        <a:pt x="3935" y="3012"/>
                        <a:pt x="5121" y="1398"/>
                        <a:pt x="3756" y="202"/>
                      </a:cubicBezTo>
                      <a:cubicBezTo>
                        <a:pt x="3739" y="193"/>
                        <a:pt x="3730" y="185"/>
                        <a:pt x="3712" y="176"/>
                      </a:cubicBezTo>
                      <a:cubicBezTo>
                        <a:pt x="3638" y="131"/>
                        <a:pt x="3400" y="1"/>
                        <a:pt x="30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7"/>
                <p:cNvSpPr/>
                <p:nvPr/>
              </p:nvSpPr>
              <p:spPr>
                <a:xfrm>
                  <a:off x="9520904" y="1806552"/>
                  <a:ext cx="446838" cy="379559"/>
                </a:xfrm>
                <a:custGeom>
                  <a:avLst/>
                  <a:gdLst/>
                  <a:ahLst/>
                  <a:cxnLst/>
                  <a:rect l="l" t="t" r="r" b="b"/>
                  <a:pathLst>
                    <a:path w="5746" h="4881" extrusionOk="0">
                      <a:moveTo>
                        <a:pt x="3322" y="448"/>
                      </a:moveTo>
                      <a:cubicBezTo>
                        <a:pt x="3568" y="448"/>
                        <a:pt x="3756" y="546"/>
                        <a:pt x="3837" y="599"/>
                      </a:cubicBezTo>
                      <a:cubicBezTo>
                        <a:pt x="3837" y="599"/>
                        <a:pt x="3846" y="599"/>
                        <a:pt x="3846" y="608"/>
                      </a:cubicBezTo>
                      <a:cubicBezTo>
                        <a:pt x="5086" y="1687"/>
                        <a:pt x="3953" y="3150"/>
                        <a:pt x="3712" y="3436"/>
                      </a:cubicBezTo>
                      <a:cubicBezTo>
                        <a:pt x="3698" y="3450"/>
                        <a:pt x="2848" y="4425"/>
                        <a:pt x="1971" y="4425"/>
                      </a:cubicBezTo>
                      <a:cubicBezTo>
                        <a:pt x="1723" y="4425"/>
                        <a:pt x="1474" y="4347"/>
                        <a:pt x="1241" y="4149"/>
                      </a:cubicBezTo>
                      <a:cubicBezTo>
                        <a:pt x="750" y="3730"/>
                        <a:pt x="652" y="3275"/>
                        <a:pt x="946" y="2811"/>
                      </a:cubicBezTo>
                      <a:cubicBezTo>
                        <a:pt x="1098" y="2570"/>
                        <a:pt x="1045" y="2258"/>
                        <a:pt x="822" y="2089"/>
                      </a:cubicBezTo>
                      <a:lnTo>
                        <a:pt x="545" y="1884"/>
                      </a:lnTo>
                      <a:cubicBezTo>
                        <a:pt x="518" y="1866"/>
                        <a:pt x="509" y="1839"/>
                        <a:pt x="509" y="1830"/>
                      </a:cubicBezTo>
                      <a:cubicBezTo>
                        <a:pt x="509" y="1812"/>
                        <a:pt x="509" y="1785"/>
                        <a:pt x="527" y="1768"/>
                      </a:cubicBezTo>
                      <a:lnTo>
                        <a:pt x="1544" y="581"/>
                      </a:lnTo>
                      <a:cubicBezTo>
                        <a:pt x="1562" y="554"/>
                        <a:pt x="1589" y="554"/>
                        <a:pt x="1598" y="554"/>
                      </a:cubicBezTo>
                      <a:cubicBezTo>
                        <a:pt x="1616" y="554"/>
                        <a:pt x="1633" y="554"/>
                        <a:pt x="1660" y="572"/>
                      </a:cubicBezTo>
                      <a:lnTo>
                        <a:pt x="1847" y="759"/>
                      </a:lnTo>
                      <a:cubicBezTo>
                        <a:pt x="1951" y="859"/>
                        <a:pt x="2085" y="908"/>
                        <a:pt x="2218" y="908"/>
                      </a:cubicBezTo>
                      <a:cubicBezTo>
                        <a:pt x="2348" y="908"/>
                        <a:pt x="2478" y="861"/>
                        <a:pt x="2579" y="768"/>
                      </a:cubicBezTo>
                      <a:cubicBezTo>
                        <a:pt x="2849" y="523"/>
                        <a:pt x="3108" y="448"/>
                        <a:pt x="3322" y="448"/>
                      </a:cubicBezTo>
                      <a:close/>
                      <a:moveTo>
                        <a:pt x="3317" y="0"/>
                      </a:moveTo>
                      <a:cubicBezTo>
                        <a:pt x="3011" y="0"/>
                        <a:pt x="2645" y="101"/>
                        <a:pt x="2276" y="438"/>
                      </a:cubicBezTo>
                      <a:cubicBezTo>
                        <a:pt x="2261" y="450"/>
                        <a:pt x="2244" y="454"/>
                        <a:pt x="2227" y="454"/>
                      </a:cubicBezTo>
                      <a:cubicBezTo>
                        <a:pt x="2204" y="454"/>
                        <a:pt x="2180" y="445"/>
                        <a:pt x="2160" y="429"/>
                      </a:cubicBezTo>
                      <a:lnTo>
                        <a:pt x="1972" y="251"/>
                      </a:lnTo>
                      <a:cubicBezTo>
                        <a:pt x="1873" y="152"/>
                        <a:pt x="1743" y="98"/>
                        <a:pt x="1603" y="98"/>
                      </a:cubicBezTo>
                      <a:cubicBezTo>
                        <a:pt x="1593" y="98"/>
                        <a:pt x="1582" y="99"/>
                        <a:pt x="1571" y="99"/>
                      </a:cubicBezTo>
                      <a:cubicBezTo>
                        <a:pt x="1428" y="108"/>
                        <a:pt x="1285" y="180"/>
                        <a:pt x="1196" y="287"/>
                      </a:cubicBezTo>
                      <a:lnTo>
                        <a:pt x="188" y="1473"/>
                      </a:lnTo>
                      <a:cubicBezTo>
                        <a:pt x="90" y="1580"/>
                        <a:pt x="45" y="1732"/>
                        <a:pt x="63" y="1875"/>
                      </a:cubicBezTo>
                      <a:cubicBezTo>
                        <a:pt x="81" y="2026"/>
                        <a:pt x="152" y="2160"/>
                        <a:pt x="268" y="2249"/>
                      </a:cubicBezTo>
                      <a:lnTo>
                        <a:pt x="554" y="2454"/>
                      </a:lnTo>
                      <a:cubicBezTo>
                        <a:pt x="581" y="2481"/>
                        <a:pt x="590" y="2526"/>
                        <a:pt x="572" y="2562"/>
                      </a:cubicBezTo>
                      <a:cubicBezTo>
                        <a:pt x="367" y="2874"/>
                        <a:pt x="1" y="3686"/>
                        <a:pt x="946" y="4497"/>
                      </a:cubicBezTo>
                      <a:cubicBezTo>
                        <a:pt x="1277" y="4774"/>
                        <a:pt x="1624" y="4881"/>
                        <a:pt x="1963" y="4881"/>
                      </a:cubicBezTo>
                      <a:cubicBezTo>
                        <a:pt x="2811" y="4881"/>
                        <a:pt x="3641" y="4212"/>
                        <a:pt x="4051" y="3730"/>
                      </a:cubicBezTo>
                      <a:cubicBezTo>
                        <a:pt x="4229" y="3525"/>
                        <a:pt x="5746" y="1652"/>
                        <a:pt x="4140" y="260"/>
                      </a:cubicBezTo>
                      <a:cubicBezTo>
                        <a:pt x="4122" y="242"/>
                        <a:pt x="4096" y="224"/>
                        <a:pt x="4078" y="206"/>
                      </a:cubicBezTo>
                      <a:cubicBezTo>
                        <a:pt x="3989" y="157"/>
                        <a:pt x="3699" y="0"/>
                        <a:pt x="3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7"/>
                <p:cNvSpPr/>
                <p:nvPr/>
              </p:nvSpPr>
              <p:spPr>
                <a:xfrm>
                  <a:off x="9554265" y="1965576"/>
                  <a:ext cx="117970" cy="117188"/>
                </a:xfrm>
                <a:custGeom>
                  <a:avLst/>
                  <a:gdLst/>
                  <a:ahLst/>
                  <a:cxnLst/>
                  <a:rect l="l" t="t" r="r" b="b"/>
                  <a:pathLst>
                    <a:path w="1517" h="1507" extrusionOk="0">
                      <a:moveTo>
                        <a:pt x="705" y="811"/>
                      </a:moveTo>
                      <a:lnTo>
                        <a:pt x="1017" y="1025"/>
                      </a:lnTo>
                      <a:cubicBezTo>
                        <a:pt x="978" y="1040"/>
                        <a:pt x="938" y="1048"/>
                        <a:pt x="899" y="1048"/>
                      </a:cubicBezTo>
                      <a:cubicBezTo>
                        <a:pt x="823" y="1048"/>
                        <a:pt x="749" y="1018"/>
                        <a:pt x="678" y="954"/>
                      </a:cubicBezTo>
                      <a:cubicBezTo>
                        <a:pt x="642" y="918"/>
                        <a:pt x="651" y="873"/>
                        <a:pt x="705" y="811"/>
                      </a:cubicBezTo>
                      <a:close/>
                      <a:moveTo>
                        <a:pt x="252" y="1"/>
                      </a:moveTo>
                      <a:cubicBezTo>
                        <a:pt x="183" y="1"/>
                        <a:pt x="114" y="33"/>
                        <a:pt x="71" y="97"/>
                      </a:cubicBezTo>
                      <a:cubicBezTo>
                        <a:pt x="0" y="204"/>
                        <a:pt x="27" y="338"/>
                        <a:pt x="125" y="409"/>
                      </a:cubicBezTo>
                      <a:lnTo>
                        <a:pt x="330" y="552"/>
                      </a:lnTo>
                      <a:cubicBezTo>
                        <a:pt x="107" y="855"/>
                        <a:pt x="223" y="1150"/>
                        <a:pt x="366" y="1293"/>
                      </a:cubicBezTo>
                      <a:cubicBezTo>
                        <a:pt x="535" y="1435"/>
                        <a:pt x="714" y="1507"/>
                        <a:pt x="901" y="1507"/>
                      </a:cubicBezTo>
                      <a:cubicBezTo>
                        <a:pt x="1035" y="1507"/>
                        <a:pt x="1169" y="1462"/>
                        <a:pt x="1303" y="1391"/>
                      </a:cubicBezTo>
                      <a:cubicBezTo>
                        <a:pt x="1427" y="1319"/>
                        <a:pt x="1499" y="1194"/>
                        <a:pt x="1508" y="1052"/>
                      </a:cubicBezTo>
                      <a:cubicBezTo>
                        <a:pt x="1517" y="909"/>
                        <a:pt x="1445" y="775"/>
                        <a:pt x="1329" y="686"/>
                      </a:cubicBezTo>
                      <a:lnTo>
                        <a:pt x="384" y="44"/>
                      </a:lnTo>
                      <a:cubicBezTo>
                        <a:pt x="344" y="15"/>
                        <a:pt x="298" y="1"/>
                        <a:pt x="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7"/>
                <p:cNvSpPr/>
                <p:nvPr/>
              </p:nvSpPr>
              <p:spPr>
                <a:xfrm>
                  <a:off x="9659714" y="1836879"/>
                  <a:ext cx="131889" cy="104357"/>
                </a:xfrm>
                <a:custGeom>
                  <a:avLst/>
                  <a:gdLst/>
                  <a:ahLst/>
                  <a:cxnLst/>
                  <a:rect l="l" t="t" r="r" b="b"/>
                  <a:pathLst>
                    <a:path w="1696" h="1342" extrusionOk="0">
                      <a:moveTo>
                        <a:pt x="967" y="487"/>
                      </a:moveTo>
                      <a:cubicBezTo>
                        <a:pt x="988" y="487"/>
                        <a:pt x="1011" y="494"/>
                        <a:pt x="1035" y="512"/>
                      </a:cubicBezTo>
                      <a:cubicBezTo>
                        <a:pt x="1151" y="619"/>
                        <a:pt x="1195" y="726"/>
                        <a:pt x="1160" y="851"/>
                      </a:cubicBezTo>
                      <a:lnTo>
                        <a:pt x="865" y="539"/>
                      </a:lnTo>
                      <a:cubicBezTo>
                        <a:pt x="889" y="515"/>
                        <a:pt x="925" y="487"/>
                        <a:pt x="967" y="487"/>
                      </a:cubicBezTo>
                      <a:close/>
                      <a:moveTo>
                        <a:pt x="255" y="0"/>
                      </a:moveTo>
                      <a:cubicBezTo>
                        <a:pt x="198" y="0"/>
                        <a:pt x="142" y="23"/>
                        <a:pt x="98" y="66"/>
                      </a:cubicBezTo>
                      <a:cubicBezTo>
                        <a:pt x="9" y="155"/>
                        <a:pt x="0" y="298"/>
                        <a:pt x="89" y="387"/>
                      </a:cubicBezTo>
                      <a:lnTo>
                        <a:pt x="883" y="1208"/>
                      </a:lnTo>
                      <a:cubicBezTo>
                        <a:pt x="964" y="1297"/>
                        <a:pt x="1071" y="1342"/>
                        <a:pt x="1178" y="1342"/>
                      </a:cubicBezTo>
                      <a:cubicBezTo>
                        <a:pt x="1204" y="1342"/>
                        <a:pt x="1240" y="1342"/>
                        <a:pt x="1267" y="1333"/>
                      </a:cubicBezTo>
                      <a:cubicBezTo>
                        <a:pt x="1401" y="1306"/>
                        <a:pt x="1517" y="1208"/>
                        <a:pt x="1570" y="1074"/>
                      </a:cubicBezTo>
                      <a:cubicBezTo>
                        <a:pt x="1695" y="744"/>
                        <a:pt x="1606" y="414"/>
                        <a:pt x="1329" y="173"/>
                      </a:cubicBezTo>
                      <a:cubicBezTo>
                        <a:pt x="1313" y="156"/>
                        <a:pt x="1162" y="38"/>
                        <a:pt x="960" y="38"/>
                      </a:cubicBezTo>
                      <a:cubicBezTo>
                        <a:pt x="946" y="38"/>
                        <a:pt x="933" y="38"/>
                        <a:pt x="919" y="39"/>
                      </a:cubicBezTo>
                      <a:cubicBezTo>
                        <a:pt x="821" y="48"/>
                        <a:pt x="687" y="84"/>
                        <a:pt x="553" y="209"/>
                      </a:cubicBezTo>
                      <a:lnTo>
                        <a:pt x="419" y="75"/>
                      </a:lnTo>
                      <a:cubicBezTo>
                        <a:pt x="374" y="25"/>
                        <a:pt x="314"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 name="Google Shape;787;p27"/>
              <p:cNvSpPr/>
              <p:nvPr/>
            </p:nvSpPr>
            <p:spPr>
              <a:xfrm>
                <a:off x="1469623" y="1535466"/>
                <a:ext cx="148728" cy="148237"/>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8" name="Google Shape;788;p27"/>
              <p:cNvGrpSpPr/>
              <p:nvPr/>
            </p:nvGrpSpPr>
            <p:grpSpPr>
              <a:xfrm rot="-7593699">
                <a:off x="1777607" y="1963434"/>
                <a:ext cx="308975" cy="262454"/>
                <a:chOff x="9520904" y="1806552"/>
                <a:chExt cx="446838" cy="379559"/>
              </a:xfrm>
            </p:grpSpPr>
            <p:sp>
              <p:nvSpPr>
                <p:cNvPr id="789" name="Google Shape;789;p27"/>
                <p:cNvSpPr/>
                <p:nvPr/>
              </p:nvSpPr>
              <p:spPr>
                <a:xfrm>
                  <a:off x="9539645" y="1824204"/>
                  <a:ext cx="398312" cy="344332"/>
                </a:xfrm>
                <a:custGeom>
                  <a:avLst/>
                  <a:gdLst/>
                  <a:ahLst/>
                  <a:cxnLst/>
                  <a:rect l="l" t="t" r="r" b="b"/>
                  <a:pathLst>
                    <a:path w="5122" h="4428" extrusionOk="0">
                      <a:moveTo>
                        <a:pt x="3081" y="1"/>
                      </a:moveTo>
                      <a:cubicBezTo>
                        <a:pt x="2821" y="1"/>
                        <a:pt x="2507" y="88"/>
                        <a:pt x="2186" y="381"/>
                      </a:cubicBezTo>
                      <a:cubicBezTo>
                        <a:pt x="2128" y="431"/>
                        <a:pt x="2057" y="456"/>
                        <a:pt x="1987" y="456"/>
                      </a:cubicBezTo>
                      <a:cubicBezTo>
                        <a:pt x="1908" y="456"/>
                        <a:pt x="1829" y="424"/>
                        <a:pt x="1767" y="363"/>
                      </a:cubicBezTo>
                      <a:lnTo>
                        <a:pt x="1571" y="185"/>
                      </a:lnTo>
                      <a:cubicBezTo>
                        <a:pt x="1512" y="125"/>
                        <a:pt x="1434" y="96"/>
                        <a:pt x="1357" y="96"/>
                      </a:cubicBezTo>
                      <a:cubicBezTo>
                        <a:pt x="1271" y="96"/>
                        <a:pt x="1186" y="132"/>
                        <a:pt x="1125" y="202"/>
                      </a:cubicBezTo>
                      <a:lnTo>
                        <a:pt x="117" y="1389"/>
                      </a:lnTo>
                      <a:cubicBezTo>
                        <a:pt x="1" y="1523"/>
                        <a:pt x="27" y="1728"/>
                        <a:pt x="170" y="1835"/>
                      </a:cubicBezTo>
                      <a:lnTo>
                        <a:pt x="447" y="2040"/>
                      </a:lnTo>
                      <a:cubicBezTo>
                        <a:pt x="572" y="2138"/>
                        <a:pt x="607" y="2326"/>
                        <a:pt x="518" y="2459"/>
                      </a:cubicBezTo>
                      <a:cubicBezTo>
                        <a:pt x="304" y="2789"/>
                        <a:pt x="81" y="3432"/>
                        <a:pt x="857" y="4092"/>
                      </a:cubicBezTo>
                      <a:cubicBezTo>
                        <a:pt x="1140" y="4334"/>
                        <a:pt x="1439" y="4428"/>
                        <a:pt x="1733" y="4428"/>
                      </a:cubicBezTo>
                      <a:cubicBezTo>
                        <a:pt x="2599" y="4428"/>
                        <a:pt x="3421" y="3611"/>
                        <a:pt x="3640" y="3351"/>
                      </a:cubicBezTo>
                      <a:cubicBezTo>
                        <a:pt x="3935" y="3012"/>
                        <a:pt x="5121" y="1398"/>
                        <a:pt x="3756" y="202"/>
                      </a:cubicBezTo>
                      <a:cubicBezTo>
                        <a:pt x="3739" y="193"/>
                        <a:pt x="3730" y="185"/>
                        <a:pt x="3712" y="176"/>
                      </a:cubicBezTo>
                      <a:cubicBezTo>
                        <a:pt x="3638" y="131"/>
                        <a:pt x="3400" y="1"/>
                        <a:pt x="30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7"/>
                <p:cNvSpPr/>
                <p:nvPr/>
              </p:nvSpPr>
              <p:spPr>
                <a:xfrm>
                  <a:off x="9520904" y="1806552"/>
                  <a:ext cx="446838" cy="379559"/>
                </a:xfrm>
                <a:custGeom>
                  <a:avLst/>
                  <a:gdLst/>
                  <a:ahLst/>
                  <a:cxnLst/>
                  <a:rect l="l" t="t" r="r" b="b"/>
                  <a:pathLst>
                    <a:path w="5746" h="4881" extrusionOk="0">
                      <a:moveTo>
                        <a:pt x="3322" y="448"/>
                      </a:moveTo>
                      <a:cubicBezTo>
                        <a:pt x="3568" y="448"/>
                        <a:pt x="3756" y="546"/>
                        <a:pt x="3837" y="599"/>
                      </a:cubicBezTo>
                      <a:cubicBezTo>
                        <a:pt x="3837" y="599"/>
                        <a:pt x="3846" y="599"/>
                        <a:pt x="3846" y="608"/>
                      </a:cubicBezTo>
                      <a:cubicBezTo>
                        <a:pt x="5086" y="1687"/>
                        <a:pt x="3953" y="3150"/>
                        <a:pt x="3712" y="3436"/>
                      </a:cubicBezTo>
                      <a:cubicBezTo>
                        <a:pt x="3698" y="3450"/>
                        <a:pt x="2848" y="4425"/>
                        <a:pt x="1971" y="4425"/>
                      </a:cubicBezTo>
                      <a:cubicBezTo>
                        <a:pt x="1723" y="4425"/>
                        <a:pt x="1474" y="4347"/>
                        <a:pt x="1241" y="4149"/>
                      </a:cubicBezTo>
                      <a:cubicBezTo>
                        <a:pt x="750" y="3730"/>
                        <a:pt x="652" y="3275"/>
                        <a:pt x="946" y="2811"/>
                      </a:cubicBezTo>
                      <a:cubicBezTo>
                        <a:pt x="1098" y="2570"/>
                        <a:pt x="1045" y="2258"/>
                        <a:pt x="822" y="2089"/>
                      </a:cubicBezTo>
                      <a:lnTo>
                        <a:pt x="545" y="1884"/>
                      </a:lnTo>
                      <a:cubicBezTo>
                        <a:pt x="518" y="1866"/>
                        <a:pt x="509" y="1839"/>
                        <a:pt x="509" y="1830"/>
                      </a:cubicBezTo>
                      <a:cubicBezTo>
                        <a:pt x="509" y="1812"/>
                        <a:pt x="509" y="1785"/>
                        <a:pt x="527" y="1768"/>
                      </a:cubicBezTo>
                      <a:lnTo>
                        <a:pt x="1544" y="581"/>
                      </a:lnTo>
                      <a:cubicBezTo>
                        <a:pt x="1562" y="554"/>
                        <a:pt x="1589" y="554"/>
                        <a:pt x="1598" y="554"/>
                      </a:cubicBezTo>
                      <a:cubicBezTo>
                        <a:pt x="1616" y="554"/>
                        <a:pt x="1633" y="554"/>
                        <a:pt x="1660" y="572"/>
                      </a:cubicBezTo>
                      <a:lnTo>
                        <a:pt x="1847" y="759"/>
                      </a:lnTo>
                      <a:cubicBezTo>
                        <a:pt x="1951" y="859"/>
                        <a:pt x="2085" y="908"/>
                        <a:pt x="2218" y="908"/>
                      </a:cubicBezTo>
                      <a:cubicBezTo>
                        <a:pt x="2348" y="908"/>
                        <a:pt x="2478" y="861"/>
                        <a:pt x="2579" y="768"/>
                      </a:cubicBezTo>
                      <a:cubicBezTo>
                        <a:pt x="2849" y="523"/>
                        <a:pt x="3108" y="448"/>
                        <a:pt x="3322" y="448"/>
                      </a:cubicBezTo>
                      <a:close/>
                      <a:moveTo>
                        <a:pt x="3317" y="0"/>
                      </a:moveTo>
                      <a:cubicBezTo>
                        <a:pt x="3011" y="0"/>
                        <a:pt x="2645" y="101"/>
                        <a:pt x="2276" y="438"/>
                      </a:cubicBezTo>
                      <a:cubicBezTo>
                        <a:pt x="2261" y="450"/>
                        <a:pt x="2244" y="454"/>
                        <a:pt x="2227" y="454"/>
                      </a:cubicBezTo>
                      <a:cubicBezTo>
                        <a:pt x="2204" y="454"/>
                        <a:pt x="2180" y="445"/>
                        <a:pt x="2160" y="429"/>
                      </a:cubicBezTo>
                      <a:lnTo>
                        <a:pt x="1972" y="251"/>
                      </a:lnTo>
                      <a:cubicBezTo>
                        <a:pt x="1873" y="152"/>
                        <a:pt x="1743" y="98"/>
                        <a:pt x="1603" y="98"/>
                      </a:cubicBezTo>
                      <a:cubicBezTo>
                        <a:pt x="1593" y="98"/>
                        <a:pt x="1582" y="99"/>
                        <a:pt x="1571" y="99"/>
                      </a:cubicBezTo>
                      <a:cubicBezTo>
                        <a:pt x="1428" y="108"/>
                        <a:pt x="1285" y="180"/>
                        <a:pt x="1196" y="287"/>
                      </a:cubicBezTo>
                      <a:lnTo>
                        <a:pt x="188" y="1473"/>
                      </a:lnTo>
                      <a:cubicBezTo>
                        <a:pt x="90" y="1580"/>
                        <a:pt x="45" y="1732"/>
                        <a:pt x="63" y="1875"/>
                      </a:cubicBezTo>
                      <a:cubicBezTo>
                        <a:pt x="81" y="2026"/>
                        <a:pt x="152" y="2160"/>
                        <a:pt x="268" y="2249"/>
                      </a:cubicBezTo>
                      <a:lnTo>
                        <a:pt x="554" y="2454"/>
                      </a:lnTo>
                      <a:cubicBezTo>
                        <a:pt x="581" y="2481"/>
                        <a:pt x="590" y="2526"/>
                        <a:pt x="572" y="2562"/>
                      </a:cubicBezTo>
                      <a:cubicBezTo>
                        <a:pt x="367" y="2874"/>
                        <a:pt x="1" y="3686"/>
                        <a:pt x="946" y="4497"/>
                      </a:cubicBezTo>
                      <a:cubicBezTo>
                        <a:pt x="1277" y="4774"/>
                        <a:pt x="1624" y="4881"/>
                        <a:pt x="1963" y="4881"/>
                      </a:cubicBezTo>
                      <a:cubicBezTo>
                        <a:pt x="2811" y="4881"/>
                        <a:pt x="3641" y="4212"/>
                        <a:pt x="4051" y="3730"/>
                      </a:cubicBezTo>
                      <a:cubicBezTo>
                        <a:pt x="4229" y="3525"/>
                        <a:pt x="5746" y="1652"/>
                        <a:pt x="4140" y="260"/>
                      </a:cubicBezTo>
                      <a:cubicBezTo>
                        <a:pt x="4122" y="242"/>
                        <a:pt x="4096" y="224"/>
                        <a:pt x="4078" y="206"/>
                      </a:cubicBezTo>
                      <a:cubicBezTo>
                        <a:pt x="3989" y="157"/>
                        <a:pt x="3699" y="0"/>
                        <a:pt x="3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7"/>
                <p:cNvSpPr/>
                <p:nvPr/>
              </p:nvSpPr>
              <p:spPr>
                <a:xfrm>
                  <a:off x="9554265" y="1965576"/>
                  <a:ext cx="117970" cy="117188"/>
                </a:xfrm>
                <a:custGeom>
                  <a:avLst/>
                  <a:gdLst/>
                  <a:ahLst/>
                  <a:cxnLst/>
                  <a:rect l="l" t="t" r="r" b="b"/>
                  <a:pathLst>
                    <a:path w="1517" h="1507" extrusionOk="0">
                      <a:moveTo>
                        <a:pt x="705" y="811"/>
                      </a:moveTo>
                      <a:lnTo>
                        <a:pt x="1017" y="1025"/>
                      </a:lnTo>
                      <a:cubicBezTo>
                        <a:pt x="978" y="1040"/>
                        <a:pt x="938" y="1048"/>
                        <a:pt x="899" y="1048"/>
                      </a:cubicBezTo>
                      <a:cubicBezTo>
                        <a:pt x="823" y="1048"/>
                        <a:pt x="749" y="1018"/>
                        <a:pt x="678" y="954"/>
                      </a:cubicBezTo>
                      <a:cubicBezTo>
                        <a:pt x="642" y="918"/>
                        <a:pt x="651" y="873"/>
                        <a:pt x="705" y="811"/>
                      </a:cubicBezTo>
                      <a:close/>
                      <a:moveTo>
                        <a:pt x="252" y="1"/>
                      </a:moveTo>
                      <a:cubicBezTo>
                        <a:pt x="183" y="1"/>
                        <a:pt x="114" y="33"/>
                        <a:pt x="71" y="97"/>
                      </a:cubicBezTo>
                      <a:cubicBezTo>
                        <a:pt x="0" y="204"/>
                        <a:pt x="27" y="338"/>
                        <a:pt x="125" y="409"/>
                      </a:cubicBezTo>
                      <a:lnTo>
                        <a:pt x="330" y="552"/>
                      </a:lnTo>
                      <a:cubicBezTo>
                        <a:pt x="107" y="855"/>
                        <a:pt x="223" y="1150"/>
                        <a:pt x="366" y="1293"/>
                      </a:cubicBezTo>
                      <a:cubicBezTo>
                        <a:pt x="535" y="1435"/>
                        <a:pt x="714" y="1507"/>
                        <a:pt x="901" y="1507"/>
                      </a:cubicBezTo>
                      <a:cubicBezTo>
                        <a:pt x="1035" y="1507"/>
                        <a:pt x="1169" y="1462"/>
                        <a:pt x="1303" y="1391"/>
                      </a:cubicBezTo>
                      <a:cubicBezTo>
                        <a:pt x="1427" y="1319"/>
                        <a:pt x="1499" y="1194"/>
                        <a:pt x="1508" y="1052"/>
                      </a:cubicBezTo>
                      <a:cubicBezTo>
                        <a:pt x="1517" y="909"/>
                        <a:pt x="1445" y="775"/>
                        <a:pt x="1329" y="686"/>
                      </a:cubicBezTo>
                      <a:lnTo>
                        <a:pt x="384" y="44"/>
                      </a:lnTo>
                      <a:cubicBezTo>
                        <a:pt x="344" y="15"/>
                        <a:pt x="298" y="1"/>
                        <a:pt x="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7"/>
                <p:cNvSpPr/>
                <p:nvPr/>
              </p:nvSpPr>
              <p:spPr>
                <a:xfrm>
                  <a:off x="9659714" y="1836879"/>
                  <a:ext cx="131889" cy="104357"/>
                </a:xfrm>
                <a:custGeom>
                  <a:avLst/>
                  <a:gdLst/>
                  <a:ahLst/>
                  <a:cxnLst/>
                  <a:rect l="l" t="t" r="r" b="b"/>
                  <a:pathLst>
                    <a:path w="1696" h="1342" extrusionOk="0">
                      <a:moveTo>
                        <a:pt x="967" y="487"/>
                      </a:moveTo>
                      <a:cubicBezTo>
                        <a:pt x="988" y="487"/>
                        <a:pt x="1011" y="494"/>
                        <a:pt x="1035" y="512"/>
                      </a:cubicBezTo>
                      <a:cubicBezTo>
                        <a:pt x="1151" y="619"/>
                        <a:pt x="1195" y="726"/>
                        <a:pt x="1160" y="851"/>
                      </a:cubicBezTo>
                      <a:lnTo>
                        <a:pt x="865" y="539"/>
                      </a:lnTo>
                      <a:cubicBezTo>
                        <a:pt x="889" y="515"/>
                        <a:pt x="925" y="487"/>
                        <a:pt x="967" y="487"/>
                      </a:cubicBezTo>
                      <a:close/>
                      <a:moveTo>
                        <a:pt x="255" y="0"/>
                      </a:moveTo>
                      <a:cubicBezTo>
                        <a:pt x="198" y="0"/>
                        <a:pt x="142" y="23"/>
                        <a:pt x="98" y="66"/>
                      </a:cubicBezTo>
                      <a:cubicBezTo>
                        <a:pt x="9" y="155"/>
                        <a:pt x="0" y="298"/>
                        <a:pt x="89" y="387"/>
                      </a:cubicBezTo>
                      <a:lnTo>
                        <a:pt x="883" y="1208"/>
                      </a:lnTo>
                      <a:cubicBezTo>
                        <a:pt x="964" y="1297"/>
                        <a:pt x="1071" y="1342"/>
                        <a:pt x="1178" y="1342"/>
                      </a:cubicBezTo>
                      <a:cubicBezTo>
                        <a:pt x="1204" y="1342"/>
                        <a:pt x="1240" y="1342"/>
                        <a:pt x="1267" y="1333"/>
                      </a:cubicBezTo>
                      <a:cubicBezTo>
                        <a:pt x="1401" y="1306"/>
                        <a:pt x="1517" y="1208"/>
                        <a:pt x="1570" y="1074"/>
                      </a:cubicBezTo>
                      <a:cubicBezTo>
                        <a:pt x="1695" y="744"/>
                        <a:pt x="1606" y="414"/>
                        <a:pt x="1329" y="173"/>
                      </a:cubicBezTo>
                      <a:cubicBezTo>
                        <a:pt x="1313" y="156"/>
                        <a:pt x="1162" y="38"/>
                        <a:pt x="960" y="38"/>
                      </a:cubicBezTo>
                      <a:cubicBezTo>
                        <a:pt x="946" y="38"/>
                        <a:pt x="933" y="38"/>
                        <a:pt x="919" y="39"/>
                      </a:cubicBezTo>
                      <a:cubicBezTo>
                        <a:pt x="821" y="48"/>
                        <a:pt x="687" y="84"/>
                        <a:pt x="553" y="209"/>
                      </a:cubicBezTo>
                      <a:lnTo>
                        <a:pt x="419" y="75"/>
                      </a:lnTo>
                      <a:cubicBezTo>
                        <a:pt x="374" y="25"/>
                        <a:pt x="314"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3" name="Google Shape;793;p27"/>
              <p:cNvSpPr/>
              <p:nvPr/>
            </p:nvSpPr>
            <p:spPr>
              <a:xfrm>
                <a:off x="1608926" y="1501694"/>
                <a:ext cx="145878" cy="115869"/>
              </a:xfrm>
              <a:custGeom>
                <a:avLst/>
                <a:gdLst/>
                <a:ahLst/>
                <a:cxnLst/>
                <a:rect l="l" t="t" r="r" b="b"/>
                <a:pathLst>
                  <a:path w="2713" h="2155" extrusionOk="0">
                    <a:moveTo>
                      <a:pt x="1134" y="0"/>
                    </a:moveTo>
                    <a:cubicBezTo>
                      <a:pt x="1051" y="0"/>
                      <a:pt x="967" y="7"/>
                      <a:pt x="884" y="22"/>
                    </a:cubicBezTo>
                    <a:cubicBezTo>
                      <a:pt x="518" y="93"/>
                      <a:pt x="206" y="299"/>
                      <a:pt x="1" y="611"/>
                    </a:cubicBezTo>
                    <a:lnTo>
                      <a:pt x="545" y="977"/>
                    </a:lnTo>
                    <a:cubicBezTo>
                      <a:pt x="652" y="816"/>
                      <a:pt x="813" y="709"/>
                      <a:pt x="1009" y="664"/>
                    </a:cubicBezTo>
                    <a:cubicBezTo>
                      <a:pt x="1052" y="656"/>
                      <a:pt x="1095" y="652"/>
                      <a:pt x="1138" y="652"/>
                    </a:cubicBezTo>
                    <a:cubicBezTo>
                      <a:pt x="1284" y="652"/>
                      <a:pt x="1429" y="698"/>
                      <a:pt x="1553" y="780"/>
                    </a:cubicBezTo>
                    <a:cubicBezTo>
                      <a:pt x="1714" y="887"/>
                      <a:pt x="1821" y="1057"/>
                      <a:pt x="1856" y="1244"/>
                    </a:cubicBezTo>
                    <a:cubicBezTo>
                      <a:pt x="1892" y="1431"/>
                      <a:pt x="1856" y="1628"/>
                      <a:pt x="1740" y="1788"/>
                    </a:cubicBezTo>
                    <a:lnTo>
                      <a:pt x="2285" y="2154"/>
                    </a:lnTo>
                    <a:cubicBezTo>
                      <a:pt x="2713" y="1521"/>
                      <a:pt x="2543" y="664"/>
                      <a:pt x="1919" y="236"/>
                    </a:cubicBezTo>
                    <a:cubicBezTo>
                      <a:pt x="1679" y="79"/>
                      <a:pt x="1409" y="0"/>
                      <a:pt x="11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27"/>
            <p:cNvGrpSpPr/>
            <p:nvPr/>
          </p:nvGrpSpPr>
          <p:grpSpPr>
            <a:xfrm>
              <a:off x="719992" y="1819088"/>
              <a:ext cx="2339417" cy="2175210"/>
              <a:chOff x="739592" y="1704788"/>
              <a:chExt cx="2339417" cy="2175210"/>
            </a:xfrm>
          </p:grpSpPr>
          <p:grpSp>
            <p:nvGrpSpPr>
              <p:cNvPr id="795" name="Google Shape;795;p27"/>
              <p:cNvGrpSpPr/>
              <p:nvPr/>
            </p:nvGrpSpPr>
            <p:grpSpPr>
              <a:xfrm>
                <a:off x="739592" y="1704788"/>
                <a:ext cx="2339417" cy="2175210"/>
                <a:chOff x="739592" y="1704609"/>
                <a:chExt cx="2339417" cy="2175210"/>
              </a:xfrm>
            </p:grpSpPr>
            <p:sp>
              <p:nvSpPr>
                <p:cNvPr id="796" name="Google Shape;796;p27"/>
                <p:cNvSpPr/>
                <p:nvPr/>
              </p:nvSpPr>
              <p:spPr>
                <a:xfrm>
                  <a:off x="739592" y="1704609"/>
                  <a:ext cx="2339417" cy="2175210"/>
                </a:xfrm>
                <a:custGeom>
                  <a:avLst/>
                  <a:gdLst/>
                  <a:ahLst/>
                  <a:cxnLst/>
                  <a:rect l="l" t="t" r="r" b="b"/>
                  <a:pathLst>
                    <a:path w="27710" h="25765" extrusionOk="0">
                      <a:moveTo>
                        <a:pt x="6825" y="1"/>
                      </a:moveTo>
                      <a:cubicBezTo>
                        <a:pt x="6790" y="1"/>
                        <a:pt x="6745" y="19"/>
                        <a:pt x="6709" y="36"/>
                      </a:cubicBezTo>
                      <a:cubicBezTo>
                        <a:pt x="2507" y="2570"/>
                        <a:pt x="1" y="7013"/>
                        <a:pt x="1" y="11910"/>
                      </a:cubicBezTo>
                      <a:cubicBezTo>
                        <a:pt x="1" y="19547"/>
                        <a:pt x="6210" y="25765"/>
                        <a:pt x="13855" y="25765"/>
                      </a:cubicBezTo>
                      <a:cubicBezTo>
                        <a:pt x="21491" y="25765"/>
                        <a:pt x="27709" y="19547"/>
                        <a:pt x="27709" y="11910"/>
                      </a:cubicBezTo>
                      <a:cubicBezTo>
                        <a:pt x="27709" y="7013"/>
                        <a:pt x="25203" y="2570"/>
                        <a:pt x="20992" y="36"/>
                      </a:cubicBezTo>
                      <a:cubicBezTo>
                        <a:pt x="20956" y="19"/>
                        <a:pt x="20920" y="1"/>
                        <a:pt x="20876" y="1"/>
                      </a:cubicBezTo>
                      <a:cubicBezTo>
                        <a:pt x="20805" y="1"/>
                        <a:pt x="20724" y="45"/>
                        <a:pt x="20680" y="117"/>
                      </a:cubicBezTo>
                      <a:lnTo>
                        <a:pt x="13855" y="11197"/>
                      </a:lnTo>
                      <a:lnTo>
                        <a:pt x="7021" y="117"/>
                      </a:lnTo>
                      <a:cubicBezTo>
                        <a:pt x="6977" y="45"/>
                        <a:pt x="6906" y="1"/>
                        <a:pt x="6825" y="1"/>
                      </a:cubicBezTo>
                      <a:close/>
                    </a:path>
                  </a:pathLst>
                </a:cu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7"/>
                <p:cNvSpPr/>
                <p:nvPr/>
              </p:nvSpPr>
              <p:spPr>
                <a:xfrm>
                  <a:off x="866144" y="1800262"/>
                  <a:ext cx="2086311" cy="1945490"/>
                </a:xfrm>
                <a:custGeom>
                  <a:avLst/>
                  <a:gdLst/>
                  <a:ahLst/>
                  <a:cxnLst/>
                  <a:rect l="l" t="t" r="r" b="b"/>
                  <a:pathLst>
                    <a:path w="24712" h="23044" extrusionOk="0">
                      <a:moveTo>
                        <a:pt x="6156" y="1"/>
                      </a:moveTo>
                      <a:cubicBezTo>
                        <a:pt x="2471" y="2142"/>
                        <a:pt x="0" y="6120"/>
                        <a:pt x="0" y="10688"/>
                      </a:cubicBezTo>
                      <a:cubicBezTo>
                        <a:pt x="0" y="17513"/>
                        <a:pt x="5531" y="23044"/>
                        <a:pt x="12356" y="23044"/>
                      </a:cubicBezTo>
                      <a:cubicBezTo>
                        <a:pt x="19181" y="23044"/>
                        <a:pt x="24712" y="17513"/>
                        <a:pt x="24712" y="10688"/>
                      </a:cubicBezTo>
                      <a:cubicBezTo>
                        <a:pt x="24712" y="6120"/>
                        <a:pt x="22232" y="2142"/>
                        <a:pt x="18556" y="1"/>
                      </a:cubicBezTo>
                      <a:lnTo>
                        <a:pt x="12356" y="10064"/>
                      </a:lnTo>
                      <a:lnTo>
                        <a:pt x="6156" y="1"/>
                      </a:lnTo>
                      <a:close/>
                    </a:path>
                  </a:pathLst>
                </a:cu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 name="Google Shape;798;p27"/>
              <p:cNvSpPr/>
              <p:nvPr/>
            </p:nvSpPr>
            <p:spPr>
              <a:xfrm>
                <a:off x="1428876" y="2932157"/>
                <a:ext cx="145878" cy="115869"/>
              </a:xfrm>
              <a:custGeom>
                <a:avLst/>
                <a:gdLst/>
                <a:ahLst/>
                <a:cxnLst/>
                <a:rect l="l" t="t" r="r" b="b"/>
                <a:pathLst>
                  <a:path w="2713" h="2155" extrusionOk="0">
                    <a:moveTo>
                      <a:pt x="1134" y="0"/>
                    </a:moveTo>
                    <a:cubicBezTo>
                      <a:pt x="1051" y="0"/>
                      <a:pt x="967" y="7"/>
                      <a:pt x="884" y="22"/>
                    </a:cubicBezTo>
                    <a:cubicBezTo>
                      <a:pt x="518" y="93"/>
                      <a:pt x="206" y="299"/>
                      <a:pt x="1" y="611"/>
                    </a:cubicBezTo>
                    <a:lnTo>
                      <a:pt x="545" y="977"/>
                    </a:lnTo>
                    <a:cubicBezTo>
                      <a:pt x="652" y="816"/>
                      <a:pt x="813" y="709"/>
                      <a:pt x="1009" y="664"/>
                    </a:cubicBezTo>
                    <a:cubicBezTo>
                      <a:pt x="1052" y="656"/>
                      <a:pt x="1095" y="652"/>
                      <a:pt x="1138" y="652"/>
                    </a:cubicBezTo>
                    <a:cubicBezTo>
                      <a:pt x="1284" y="652"/>
                      <a:pt x="1429" y="698"/>
                      <a:pt x="1553" y="780"/>
                    </a:cubicBezTo>
                    <a:cubicBezTo>
                      <a:pt x="1714" y="887"/>
                      <a:pt x="1821" y="1057"/>
                      <a:pt x="1856" y="1244"/>
                    </a:cubicBezTo>
                    <a:cubicBezTo>
                      <a:pt x="1892" y="1431"/>
                      <a:pt x="1856" y="1628"/>
                      <a:pt x="1740" y="1788"/>
                    </a:cubicBezTo>
                    <a:lnTo>
                      <a:pt x="2285" y="2154"/>
                    </a:lnTo>
                    <a:cubicBezTo>
                      <a:pt x="2713" y="1521"/>
                      <a:pt x="2543" y="664"/>
                      <a:pt x="1919" y="236"/>
                    </a:cubicBezTo>
                    <a:cubicBezTo>
                      <a:pt x="1679" y="79"/>
                      <a:pt x="1409" y="0"/>
                      <a:pt x="11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 name="Google Shape;799;p27"/>
              <p:cNvGrpSpPr/>
              <p:nvPr/>
            </p:nvGrpSpPr>
            <p:grpSpPr>
              <a:xfrm rot="-8100000">
                <a:off x="1844306" y="3118812"/>
                <a:ext cx="308948" cy="262430"/>
                <a:chOff x="9520904" y="1806552"/>
                <a:chExt cx="446838" cy="379559"/>
              </a:xfrm>
            </p:grpSpPr>
            <p:sp>
              <p:nvSpPr>
                <p:cNvPr id="800" name="Google Shape;800;p27"/>
                <p:cNvSpPr/>
                <p:nvPr/>
              </p:nvSpPr>
              <p:spPr>
                <a:xfrm>
                  <a:off x="9539645" y="1824204"/>
                  <a:ext cx="398312" cy="344332"/>
                </a:xfrm>
                <a:custGeom>
                  <a:avLst/>
                  <a:gdLst/>
                  <a:ahLst/>
                  <a:cxnLst/>
                  <a:rect l="l" t="t" r="r" b="b"/>
                  <a:pathLst>
                    <a:path w="5122" h="4428" extrusionOk="0">
                      <a:moveTo>
                        <a:pt x="3081" y="1"/>
                      </a:moveTo>
                      <a:cubicBezTo>
                        <a:pt x="2821" y="1"/>
                        <a:pt x="2507" y="88"/>
                        <a:pt x="2186" y="381"/>
                      </a:cubicBezTo>
                      <a:cubicBezTo>
                        <a:pt x="2128" y="431"/>
                        <a:pt x="2057" y="456"/>
                        <a:pt x="1987" y="456"/>
                      </a:cubicBezTo>
                      <a:cubicBezTo>
                        <a:pt x="1908" y="456"/>
                        <a:pt x="1829" y="424"/>
                        <a:pt x="1767" y="363"/>
                      </a:cubicBezTo>
                      <a:lnTo>
                        <a:pt x="1571" y="185"/>
                      </a:lnTo>
                      <a:cubicBezTo>
                        <a:pt x="1512" y="125"/>
                        <a:pt x="1434" y="96"/>
                        <a:pt x="1357" y="96"/>
                      </a:cubicBezTo>
                      <a:cubicBezTo>
                        <a:pt x="1271" y="96"/>
                        <a:pt x="1186" y="132"/>
                        <a:pt x="1125" y="202"/>
                      </a:cubicBezTo>
                      <a:lnTo>
                        <a:pt x="117" y="1389"/>
                      </a:lnTo>
                      <a:cubicBezTo>
                        <a:pt x="1" y="1523"/>
                        <a:pt x="27" y="1728"/>
                        <a:pt x="170" y="1835"/>
                      </a:cubicBezTo>
                      <a:lnTo>
                        <a:pt x="447" y="2040"/>
                      </a:lnTo>
                      <a:cubicBezTo>
                        <a:pt x="572" y="2138"/>
                        <a:pt x="607" y="2326"/>
                        <a:pt x="518" y="2459"/>
                      </a:cubicBezTo>
                      <a:cubicBezTo>
                        <a:pt x="304" y="2789"/>
                        <a:pt x="81" y="3432"/>
                        <a:pt x="857" y="4092"/>
                      </a:cubicBezTo>
                      <a:cubicBezTo>
                        <a:pt x="1140" y="4334"/>
                        <a:pt x="1439" y="4428"/>
                        <a:pt x="1733" y="4428"/>
                      </a:cubicBezTo>
                      <a:cubicBezTo>
                        <a:pt x="2599" y="4428"/>
                        <a:pt x="3421" y="3611"/>
                        <a:pt x="3640" y="3351"/>
                      </a:cubicBezTo>
                      <a:cubicBezTo>
                        <a:pt x="3935" y="3012"/>
                        <a:pt x="5121" y="1398"/>
                        <a:pt x="3756" y="202"/>
                      </a:cubicBezTo>
                      <a:cubicBezTo>
                        <a:pt x="3739" y="193"/>
                        <a:pt x="3730" y="185"/>
                        <a:pt x="3712" y="176"/>
                      </a:cubicBezTo>
                      <a:cubicBezTo>
                        <a:pt x="3638" y="131"/>
                        <a:pt x="3400" y="1"/>
                        <a:pt x="30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7"/>
                <p:cNvSpPr/>
                <p:nvPr/>
              </p:nvSpPr>
              <p:spPr>
                <a:xfrm>
                  <a:off x="9520904" y="1806552"/>
                  <a:ext cx="446838" cy="379559"/>
                </a:xfrm>
                <a:custGeom>
                  <a:avLst/>
                  <a:gdLst/>
                  <a:ahLst/>
                  <a:cxnLst/>
                  <a:rect l="l" t="t" r="r" b="b"/>
                  <a:pathLst>
                    <a:path w="5746" h="4881" extrusionOk="0">
                      <a:moveTo>
                        <a:pt x="3322" y="448"/>
                      </a:moveTo>
                      <a:cubicBezTo>
                        <a:pt x="3568" y="448"/>
                        <a:pt x="3756" y="546"/>
                        <a:pt x="3837" y="599"/>
                      </a:cubicBezTo>
                      <a:cubicBezTo>
                        <a:pt x="3837" y="599"/>
                        <a:pt x="3846" y="599"/>
                        <a:pt x="3846" y="608"/>
                      </a:cubicBezTo>
                      <a:cubicBezTo>
                        <a:pt x="5086" y="1687"/>
                        <a:pt x="3953" y="3150"/>
                        <a:pt x="3712" y="3436"/>
                      </a:cubicBezTo>
                      <a:cubicBezTo>
                        <a:pt x="3698" y="3450"/>
                        <a:pt x="2848" y="4425"/>
                        <a:pt x="1971" y="4425"/>
                      </a:cubicBezTo>
                      <a:cubicBezTo>
                        <a:pt x="1723" y="4425"/>
                        <a:pt x="1474" y="4347"/>
                        <a:pt x="1241" y="4149"/>
                      </a:cubicBezTo>
                      <a:cubicBezTo>
                        <a:pt x="750" y="3730"/>
                        <a:pt x="652" y="3275"/>
                        <a:pt x="946" y="2811"/>
                      </a:cubicBezTo>
                      <a:cubicBezTo>
                        <a:pt x="1098" y="2570"/>
                        <a:pt x="1045" y="2258"/>
                        <a:pt x="822" y="2089"/>
                      </a:cubicBezTo>
                      <a:lnTo>
                        <a:pt x="545" y="1884"/>
                      </a:lnTo>
                      <a:cubicBezTo>
                        <a:pt x="518" y="1866"/>
                        <a:pt x="509" y="1839"/>
                        <a:pt x="509" y="1830"/>
                      </a:cubicBezTo>
                      <a:cubicBezTo>
                        <a:pt x="509" y="1812"/>
                        <a:pt x="509" y="1785"/>
                        <a:pt x="527" y="1768"/>
                      </a:cubicBezTo>
                      <a:lnTo>
                        <a:pt x="1544" y="581"/>
                      </a:lnTo>
                      <a:cubicBezTo>
                        <a:pt x="1562" y="554"/>
                        <a:pt x="1589" y="554"/>
                        <a:pt x="1598" y="554"/>
                      </a:cubicBezTo>
                      <a:cubicBezTo>
                        <a:pt x="1616" y="554"/>
                        <a:pt x="1633" y="554"/>
                        <a:pt x="1660" y="572"/>
                      </a:cubicBezTo>
                      <a:lnTo>
                        <a:pt x="1847" y="759"/>
                      </a:lnTo>
                      <a:cubicBezTo>
                        <a:pt x="1951" y="859"/>
                        <a:pt x="2085" y="908"/>
                        <a:pt x="2218" y="908"/>
                      </a:cubicBezTo>
                      <a:cubicBezTo>
                        <a:pt x="2348" y="908"/>
                        <a:pt x="2478" y="861"/>
                        <a:pt x="2579" y="768"/>
                      </a:cubicBezTo>
                      <a:cubicBezTo>
                        <a:pt x="2849" y="523"/>
                        <a:pt x="3108" y="448"/>
                        <a:pt x="3322" y="448"/>
                      </a:cubicBezTo>
                      <a:close/>
                      <a:moveTo>
                        <a:pt x="3317" y="0"/>
                      </a:moveTo>
                      <a:cubicBezTo>
                        <a:pt x="3011" y="0"/>
                        <a:pt x="2645" y="101"/>
                        <a:pt x="2276" y="438"/>
                      </a:cubicBezTo>
                      <a:cubicBezTo>
                        <a:pt x="2261" y="450"/>
                        <a:pt x="2244" y="454"/>
                        <a:pt x="2227" y="454"/>
                      </a:cubicBezTo>
                      <a:cubicBezTo>
                        <a:pt x="2204" y="454"/>
                        <a:pt x="2180" y="445"/>
                        <a:pt x="2160" y="429"/>
                      </a:cubicBezTo>
                      <a:lnTo>
                        <a:pt x="1972" y="251"/>
                      </a:lnTo>
                      <a:cubicBezTo>
                        <a:pt x="1873" y="152"/>
                        <a:pt x="1743" y="98"/>
                        <a:pt x="1603" y="98"/>
                      </a:cubicBezTo>
                      <a:cubicBezTo>
                        <a:pt x="1593" y="98"/>
                        <a:pt x="1582" y="99"/>
                        <a:pt x="1571" y="99"/>
                      </a:cubicBezTo>
                      <a:cubicBezTo>
                        <a:pt x="1428" y="108"/>
                        <a:pt x="1285" y="180"/>
                        <a:pt x="1196" y="287"/>
                      </a:cubicBezTo>
                      <a:lnTo>
                        <a:pt x="188" y="1473"/>
                      </a:lnTo>
                      <a:cubicBezTo>
                        <a:pt x="90" y="1580"/>
                        <a:pt x="45" y="1732"/>
                        <a:pt x="63" y="1875"/>
                      </a:cubicBezTo>
                      <a:cubicBezTo>
                        <a:pt x="81" y="2026"/>
                        <a:pt x="152" y="2160"/>
                        <a:pt x="268" y="2249"/>
                      </a:cubicBezTo>
                      <a:lnTo>
                        <a:pt x="554" y="2454"/>
                      </a:lnTo>
                      <a:cubicBezTo>
                        <a:pt x="581" y="2481"/>
                        <a:pt x="590" y="2526"/>
                        <a:pt x="572" y="2562"/>
                      </a:cubicBezTo>
                      <a:cubicBezTo>
                        <a:pt x="367" y="2874"/>
                        <a:pt x="1" y="3686"/>
                        <a:pt x="946" y="4497"/>
                      </a:cubicBezTo>
                      <a:cubicBezTo>
                        <a:pt x="1277" y="4774"/>
                        <a:pt x="1624" y="4881"/>
                        <a:pt x="1963" y="4881"/>
                      </a:cubicBezTo>
                      <a:cubicBezTo>
                        <a:pt x="2811" y="4881"/>
                        <a:pt x="3641" y="4212"/>
                        <a:pt x="4051" y="3730"/>
                      </a:cubicBezTo>
                      <a:cubicBezTo>
                        <a:pt x="4229" y="3525"/>
                        <a:pt x="5746" y="1652"/>
                        <a:pt x="4140" y="260"/>
                      </a:cubicBezTo>
                      <a:cubicBezTo>
                        <a:pt x="4122" y="242"/>
                        <a:pt x="4096" y="224"/>
                        <a:pt x="4078" y="206"/>
                      </a:cubicBezTo>
                      <a:cubicBezTo>
                        <a:pt x="3989" y="157"/>
                        <a:pt x="3699" y="0"/>
                        <a:pt x="3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7"/>
                <p:cNvSpPr/>
                <p:nvPr/>
              </p:nvSpPr>
              <p:spPr>
                <a:xfrm>
                  <a:off x="9554265" y="1965576"/>
                  <a:ext cx="117970" cy="117188"/>
                </a:xfrm>
                <a:custGeom>
                  <a:avLst/>
                  <a:gdLst/>
                  <a:ahLst/>
                  <a:cxnLst/>
                  <a:rect l="l" t="t" r="r" b="b"/>
                  <a:pathLst>
                    <a:path w="1517" h="1507" extrusionOk="0">
                      <a:moveTo>
                        <a:pt x="705" y="811"/>
                      </a:moveTo>
                      <a:lnTo>
                        <a:pt x="1017" y="1025"/>
                      </a:lnTo>
                      <a:cubicBezTo>
                        <a:pt x="978" y="1040"/>
                        <a:pt x="938" y="1048"/>
                        <a:pt x="899" y="1048"/>
                      </a:cubicBezTo>
                      <a:cubicBezTo>
                        <a:pt x="823" y="1048"/>
                        <a:pt x="749" y="1018"/>
                        <a:pt x="678" y="954"/>
                      </a:cubicBezTo>
                      <a:cubicBezTo>
                        <a:pt x="642" y="918"/>
                        <a:pt x="651" y="873"/>
                        <a:pt x="705" y="811"/>
                      </a:cubicBezTo>
                      <a:close/>
                      <a:moveTo>
                        <a:pt x="252" y="1"/>
                      </a:moveTo>
                      <a:cubicBezTo>
                        <a:pt x="183" y="1"/>
                        <a:pt x="114" y="33"/>
                        <a:pt x="71" y="97"/>
                      </a:cubicBezTo>
                      <a:cubicBezTo>
                        <a:pt x="0" y="204"/>
                        <a:pt x="27" y="338"/>
                        <a:pt x="125" y="409"/>
                      </a:cubicBezTo>
                      <a:lnTo>
                        <a:pt x="330" y="552"/>
                      </a:lnTo>
                      <a:cubicBezTo>
                        <a:pt x="107" y="855"/>
                        <a:pt x="223" y="1150"/>
                        <a:pt x="366" y="1293"/>
                      </a:cubicBezTo>
                      <a:cubicBezTo>
                        <a:pt x="535" y="1435"/>
                        <a:pt x="714" y="1507"/>
                        <a:pt x="901" y="1507"/>
                      </a:cubicBezTo>
                      <a:cubicBezTo>
                        <a:pt x="1035" y="1507"/>
                        <a:pt x="1169" y="1462"/>
                        <a:pt x="1303" y="1391"/>
                      </a:cubicBezTo>
                      <a:cubicBezTo>
                        <a:pt x="1427" y="1319"/>
                        <a:pt x="1499" y="1194"/>
                        <a:pt x="1508" y="1052"/>
                      </a:cubicBezTo>
                      <a:cubicBezTo>
                        <a:pt x="1517" y="909"/>
                        <a:pt x="1445" y="775"/>
                        <a:pt x="1329" y="686"/>
                      </a:cubicBezTo>
                      <a:lnTo>
                        <a:pt x="384" y="44"/>
                      </a:lnTo>
                      <a:cubicBezTo>
                        <a:pt x="344" y="15"/>
                        <a:pt x="298" y="1"/>
                        <a:pt x="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7"/>
                <p:cNvSpPr/>
                <p:nvPr/>
              </p:nvSpPr>
              <p:spPr>
                <a:xfrm>
                  <a:off x="9659714" y="1836879"/>
                  <a:ext cx="131889" cy="104357"/>
                </a:xfrm>
                <a:custGeom>
                  <a:avLst/>
                  <a:gdLst/>
                  <a:ahLst/>
                  <a:cxnLst/>
                  <a:rect l="l" t="t" r="r" b="b"/>
                  <a:pathLst>
                    <a:path w="1696" h="1342" extrusionOk="0">
                      <a:moveTo>
                        <a:pt x="967" y="487"/>
                      </a:moveTo>
                      <a:cubicBezTo>
                        <a:pt x="988" y="487"/>
                        <a:pt x="1011" y="494"/>
                        <a:pt x="1035" y="512"/>
                      </a:cubicBezTo>
                      <a:cubicBezTo>
                        <a:pt x="1151" y="619"/>
                        <a:pt x="1195" y="726"/>
                        <a:pt x="1160" y="851"/>
                      </a:cubicBezTo>
                      <a:lnTo>
                        <a:pt x="865" y="539"/>
                      </a:lnTo>
                      <a:cubicBezTo>
                        <a:pt x="889" y="515"/>
                        <a:pt x="925" y="487"/>
                        <a:pt x="967" y="487"/>
                      </a:cubicBezTo>
                      <a:close/>
                      <a:moveTo>
                        <a:pt x="255" y="0"/>
                      </a:moveTo>
                      <a:cubicBezTo>
                        <a:pt x="198" y="0"/>
                        <a:pt x="142" y="23"/>
                        <a:pt x="98" y="66"/>
                      </a:cubicBezTo>
                      <a:cubicBezTo>
                        <a:pt x="9" y="155"/>
                        <a:pt x="0" y="298"/>
                        <a:pt x="89" y="387"/>
                      </a:cubicBezTo>
                      <a:lnTo>
                        <a:pt x="883" y="1208"/>
                      </a:lnTo>
                      <a:cubicBezTo>
                        <a:pt x="964" y="1297"/>
                        <a:pt x="1071" y="1342"/>
                        <a:pt x="1178" y="1342"/>
                      </a:cubicBezTo>
                      <a:cubicBezTo>
                        <a:pt x="1204" y="1342"/>
                        <a:pt x="1240" y="1342"/>
                        <a:pt x="1267" y="1333"/>
                      </a:cubicBezTo>
                      <a:cubicBezTo>
                        <a:pt x="1401" y="1306"/>
                        <a:pt x="1517" y="1208"/>
                        <a:pt x="1570" y="1074"/>
                      </a:cubicBezTo>
                      <a:cubicBezTo>
                        <a:pt x="1695" y="744"/>
                        <a:pt x="1606" y="414"/>
                        <a:pt x="1329" y="173"/>
                      </a:cubicBezTo>
                      <a:cubicBezTo>
                        <a:pt x="1313" y="156"/>
                        <a:pt x="1162" y="38"/>
                        <a:pt x="960" y="38"/>
                      </a:cubicBezTo>
                      <a:cubicBezTo>
                        <a:pt x="946" y="38"/>
                        <a:pt x="933" y="38"/>
                        <a:pt x="919" y="39"/>
                      </a:cubicBezTo>
                      <a:cubicBezTo>
                        <a:pt x="821" y="48"/>
                        <a:pt x="687" y="84"/>
                        <a:pt x="553" y="209"/>
                      </a:cubicBezTo>
                      <a:lnTo>
                        <a:pt x="419" y="75"/>
                      </a:lnTo>
                      <a:cubicBezTo>
                        <a:pt x="374" y="25"/>
                        <a:pt x="314"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 name="Google Shape;804;p27"/>
              <p:cNvSpPr/>
              <p:nvPr/>
            </p:nvSpPr>
            <p:spPr>
              <a:xfrm>
                <a:off x="2052073" y="3303816"/>
                <a:ext cx="148728" cy="148237"/>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5" name="Google Shape;805;p27"/>
              <p:cNvGrpSpPr/>
              <p:nvPr/>
            </p:nvGrpSpPr>
            <p:grpSpPr>
              <a:xfrm>
                <a:off x="2308086" y="2932159"/>
                <a:ext cx="326687" cy="298772"/>
                <a:chOff x="7951491" y="3948941"/>
                <a:chExt cx="472500" cy="432126"/>
              </a:xfrm>
            </p:grpSpPr>
            <p:sp>
              <p:nvSpPr>
                <p:cNvPr id="806" name="Google Shape;806;p27"/>
                <p:cNvSpPr/>
                <p:nvPr/>
              </p:nvSpPr>
              <p:spPr>
                <a:xfrm>
                  <a:off x="7951491" y="3948941"/>
                  <a:ext cx="472500" cy="432126"/>
                </a:xfrm>
                <a:custGeom>
                  <a:avLst/>
                  <a:gdLst/>
                  <a:ahLst/>
                  <a:cxnLst/>
                  <a:rect l="l" t="t" r="r" b="b"/>
                  <a:pathLst>
                    <a:path w="6076" h="5557" extrusionOk="0">
                      <a:moveTo>
                        <a:pt x="3043" y="0"/>
                      </a:moveTo>
                      <a:cubicBezTo>
                        <a:pt x="2851" y="0"/>
                        <a:pt x="2657" y="20"/>
                        <a:pt x="2462" y="62"/>
                      </a:cubicBezTo>
                      <a:cubicBezTo>
                        <a:pt x="964" y="383"/>
                        <a:pt x="0" y="1855"/>
                        <a:pt x="321" y="3354"/>
                      </a:cubicBezTo>
                      <a:cubicBezTo>
                        <a:pt x="601" y="4658"/>
                        <a:pt x="1751" y="5557"/>
                        <a:pt x="3033" y="5557"/>
                      </a:cubicBezTo>
                      <a:cubicBezTo>
                        <a:pt x="3224" y="5557"/>
                        <a:pt x="3419" y="5537"/>
                        <a:pt x="3613" y="5495"/>
                      </a:cubicBezTo>
                      <a:cubicBezTo>
                        <a:pt x="5112" y="5174"/>
                        <a:pt x="6075" y="3702"/>
                        <a:pt x="5754" y="2203"/>
                      </a:cubicBezTo>
                      <a:cubicBezTo>
                        <a:pt x="5475" y="899"/>
                        <a:pt x="4324" y="0"/>
                        <a:pt x="3043" y="0"/>
                      </a:cubicBez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 name="Google Shape;807;p27"/>
                <p:cNvGrpSpPr/>
                <p:nvPr/>
              </p:nvGrpSpPr>
              <p:grpSpPr>
                <a:xfrm>
                  <a:off x="8040998" y="4004152"/>
                  <a:ext cx="305305" cy="293709"/>
                  <a:chOff x="8040998" y="4004152"/>
                  <a:chExt cx="305305" cy="293709"/>
                </a:xfrm>
              </p:grpSpPr>
              <p:sp>
                <p:nvSpPr>
                  <p:cNvPr id="808" name="Google Shape;808;p27"/>
                  <p:cNvSpPr/>
                  <p:nvPr/>
                </p:nvSpPr>
                <p:spPr>
                  <a:xfrm>
                    <a:off x="8238677" y="4004152"/>
                    <a:ext cx="36861" cy="34060"/>
                  </a:xfrm>
                  <a:custGeom>
                    <a:avLst/>
                    <a:gdLst/>
                    <a:ahLst/>
                    <a:cxnLst/>
                    <a:rect l="l" t="t" r="r" b="b"/>
                    <a:pathLst>
                      <a:path w="474" h="438" extrusionOk="0">
                        <a:moveTo>
                          <a:pt x="232" y="1"/>
                        </a:moveTo>
                        <a:cubicBezTo>
                          <a:pt x="221" y="1"/>
                          <a:pt x="209" y="1"/>
                          <a:pt x="197" y="3"/>
                        </a:cubicBezTo>
                        <a:cubicBezTo>
                          <a:pt x="81" y="30"/>
                          <a:pt x="1" y="146"/>
                          <a:pt x="27" y="262"/>
                        </a:cubicBezTo>
                        <a:cubicBezTo>
                          <a:pt x="50" y="369"/>
                          <a:pt x="139" y="437"/>
                          <a:pt x="237" y="437"/>
                        </a:cubicBezTo>
                        <a:cubicBezTo>
                          <a:pt x="253" y="437"/>
                          <a:pt x="270" y="435"/>
                          <a:pt x="286" y="432"/>
                        </a:cubicBezTo>
                        <a:cubicBezTo>
                          <a:pt x="402" y="405"/>
                          <a:pt x="473" y="289"/>
                          <a:pt x="455" y="173"/>
                        </a:cubicBezTo>
                        <a:cubicBezTo>
                          <a:pt x="431" y="69"/>
                          <a:pt x="336" y="1"/>
                          <a:pt x="23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7"/>
                  <p:cNvSpPr/>
                  <p:nvPr/>
                </p:nvSpPr>
                <p:spPr>
                  <a:xfrm>
                    <a:off x="8240777" y="4264112"/>
                    <a:ext cx="36861" cy="33516"/>
                  </a:xfrm>
                  <a:custGeom>
                    <a:avLst/>
                    <a:gdLst/>
                    <a:ahLst/>
                    <a:cxnLst/>
                    <a:rect l="l" t="t" r="r" b="b"/>
                    <a:pathLst>
                      <a:path w="474" h="431" extrusionOk="0">
                        <a:moveTo>
                          <a:pt x="237" y="0"/>
                        </a:moveTo>
                        <a:cubicBezTo>
                          <a:pt x="221" y="0"/>
                          <a:pt x="204" y="2"/>
                          <a:pt x="188" y="6"/>
                        </a:cubicBezTo>
                        <a:cubicBezTo>
                          <a:pt x="72" y="24"/>
                          <a:pt x="0" y="140"/>
                          <a:pt x="18" y="255"/>
                        </a:cubicBezTo>
                        <a:cubicBezTo>
                          <a:pt x="41" y="363"/>
                          <a:pt x="130" y="431"/>
                          <a:pt x="228" y="431"/>
                        </a:cubicBezTo>
                        <a:cubicBezTo>
                          <a:pt x="244" y="431"/>
                          <a:pt x="261" y="429"/>
                          <a:pt x="277" y="425"/>
                        </a:cubicBezTo>
                        <a:cubicBezTo>
                          <a:pt x="402" y="398"/>
                          <a:pt x="473" y="291"/>
                          <a:pt x="446" y="166"/>
                        </a:cubicBezTo>
                        <a:cubicBezTo>
                          <a:pt x="423" y="67"/>
                          <a:pt x="335" y="0"/>
                          <a:pt x="23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7"/>
                  <p:cNvSpPr/>
                  <p:nvPr/>
                </p:nvSpPr>
                <p:spPr>
                  <a:xfrm>
                    <a:off x="8040998" y="4051665"/>
                    <a:ext cx="75665" cy="69442"/>
                  </a:xfrm>
                  <a:custGeom>
                    <a:avLst/>
                    <a:gdLst/>
                    <a:ahLst/>
                    <a:cxnLst/>
                    <a:rect l="l" t="t" r="r" b="b"/>
                    <a:pathLst>
                      <a:path w="973" h="893" extrusionOk="0">
                        <a:moveTo>
                          <a:pt x="477" y="0"/>
                        </a:moveTo>
                        <a:cubicBezTo>
                          <a:pt x="449" y="0"/>
                          <a:pt x="421" y="3"/>
                          <a:pt x="393" y="8"/>
                        </a:cubicBezTo>
                        <a:cubicBezTo>
                          <a:pt x="152" y="61"/>
                          <a:pt x="0" y="302"/>
                          <a:pt x="54" y="543"/>
                        </a:cubicBezTo>
                        <a:cubicBezTo>
                          <a:pt x="92" y="751"/>
                          <a:pt x="277" y="893"/>
                          <a:pt x="482" y="893"/>
                        </a:cubicBezTo>
                        <a:cubicBezTo>
                          <a:pt x="515" y="893"/>
                          <a:pt x="547" y="889"/>
                          <a:pt x="580" y="882"/>
                        </a:cubicBezTo>
                        <a:cubicBezTo>
                          <a:pt x="821" y="829"/>
                          <a:pt x="972" y="597"/>
                          <a:pt x="919" y="356"/>
                        </a:cubicBezTo>
                        <a:cubicBezTo>
                          <a:pt x="880" y="143"/>
                          <a:pt x="687" y="0"/>
                          <a:pt x="47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7"/>
                  <p:cNvSpPr/>
                  <p:nvPr/>
                </p:nvSpPr>
                <p:spPr>
                  <a:xfrm>
                    <a:off x="8040998" y="4214889"/>
                    <a:ext cx="43782" cy="40359"/>
                  </a:xfrm>
                  <a:custGeom>
                    <a:avLst/>
                    <a:gdLst/>
                    <a:ahLst/>
                    <a:cxnLst/>
                    <a:rect l="l" t="t" r="r" b="b"/>
                    <a:pathLst>
                      <a:path w="563" h="519" extrusionOk="0">
                        <a:moveTo>
                          <a:pt x="274" y="1"/>
                        </a:moveTo>
                        <a:cubicBezTo>
                          <a:pt x="257" y="1"/>
                          <a:pt x="240" y="2"/>
                          <a:pt x="223" y="5"/>
                        </a:cubicBezTo>
                        <a:cubicBezTo>
                          <a:pt x="89" y="32"/>
                          <a:pt x="0" y="175"/>
                          <a:pt x="27" y="309"/>
                        </a:cubicBezTo>
                        <a:cubicBezTo>
                          <a:pt x="50" y="434"/>
                          <a:pt x="164" y="519"/>
                          <a:pt x="282" y="519"/>
                        </a:cubicBezTo>
                        <a:cubicBezTo>
                          <a:pt x="298" y="519"/>
                          <a:pt x="314" y="517"/>
                          <a:pt x="330" y="514"/>
                        </a:cubicBezTo>
                        <a:cubicBezTo>
                          <a:pt x="473" y="478"/>
                          <a:pt x="562" y="344"/>
                          <a:pt x="535" y="202"/>
                        </a:cubicBezTo>
                        <a:cubicBezTo>
                          <a:pt x="504" y="84"/>
                          <a:pt x="396" y="1"/>
                          <a:pt x="274"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7"/>
                  <p:cNvSpPr/>
                  <p:nvPr/>
                </p:nvSpPr>
                <p:spPr>
                  <a:xfrm>
                    <a:off x="8302522" y="4139070"/>
                    <a:ext cx="43782" cy="39892"/>
                  </a:xfrm>
                  <a:custGeom>
                    <a:avLst/>
                    <a:gdLst/>
                    <a:ahLst/>
                    <a:cxnLst/>
                    <a:rect l="l" t="t" r="r" b="b"/>
                    <a:pathLst>
                      <a:path w="563" h="513" extrusionOk="0">
                        <a:moveTo>
                          <a:pt x="286" y="0"/>
                        </a:moveTo>
                        <a:cubicBezTo>
                          <a:pt x="266" y="0"/>
                          <a:pt x="245" y="3"/>
                          <a:pt x="223" y="8"/>
                        </a:cubicBezTo>
                        <a:cubicBezTo>
                          <a:pt x="89" y="35"/>
                          <a:pt x="0" y="168"/>
                          <a:pt x="27" y="311"/>
                        </a:cubicBezTo>
                        <a:cubicBezTo>
                          <a:pt x="51" y="429"/>
                          <a:pt x="164" y="512"/>
                          <a:pt x="282" y="512"/>
                        </a:cubicBezTo>
                        <a:cubicBezTo>
                          <a:pt x="298" y="512"/>
                          <a:pt x="314" y="511"/>
                          <a:pt x="330" y="507"/>
                        </a:cubicBezTo>
                        <a:cubicBezTo>
                          <a:pt x="473" y="481"/>
                          <a:pt x="562" y="347"/>
                          <a:pt x="527" y="204"/>
                        </a:cubicBezTo>
                        <a:cubicBezTo>
                          <a:pt x="504" y="83"/>
                          <a:pt x="404" y="0"/>
                          <a:pt x="286"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7"/>
                  <p:cNvSpPr/>
                  <p:nvPr/>
                </p:nvSpPr>
                <p:spPr>
                  <a:xfrm>
                    <a:off x="8139449" y="4040467"/>
                    <a:ext cx="59101" cy="53501"/>
                  </a:xfrm>
                  <a:custGeom>
                    <a:avLst/>
                    <a:gdLst/>
                    <a:ahLst/>
                    <a:cxnLst/>
                    <a:rect l="l" t="t" r="r" b="b"/>
                    <a:pathLst>
                      <a:path w="760" h="688" extrusionOk="0">
                        <a:moveTo>
                          <a:pt x="387" y="0"/>
                        </a:moveTo>
                        <a:cubicBezTo>
                          <a:pt x="362" y="0"/>
                          <a:pt x="338" y="3"/>
                          <a:pt x="313" y="9"/>
                        </a:cubicBezTo>
                        <a:cubicBezTo>
                          <a:pt x="126" y="45"/>
                          <a:pt x="1" y="232"/>
                          <a:pt x="45" y="419"/>
                        </a:cubicBezTo>
                        <a:cubicBezTo>
                          <a:pt x="76" y="573"/>
                          <a:pt x="220" y="687"/>
                          <a:pt x="379" y="687"/>
                        </a:cubicBezTo>
                        <a:cubicBezTo>
                          <a:pt x="404" y="687"/>
                          <a:pt x="430" y="684"/>
                          <a:pt x="456" y="678"/>
                        </a:cubicBezTo>
                        <a:cubicBezTo>
                          <a:pt x="634" y="643"/>
                          <a:pt x="759" y="455"/>
                          <a:pt x="714" y="277"/>
                        </a:cubicBezTo>
                        <a:cubicBezTo>
                          <a:pt x="684" y="115"/>
                          <a:pt x="540" y="0"/>
                          <a:pt x="38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7"/>
                  <p:cNvSpPr/>
                  <p:nvPr/>
                </p:nvSpPr>
                <p:spPr>
                  <a:xfrm>
                    <a:off x="8160290" y="4137748"/>
                    <a:ext cx="59024" cy="53812"/>
                  </a:xfrm>
                  <a:custGeom>
                    <a:avLst/>
                    <a:gdLst/>
                    <a:ahLst/>
                    <a:cxnLst/>
                    <a:rect l="l" t="t" r="r" b="b"/>
                    <a:pathLst>
                      <a:path w="759" h="692" extrusionOk="0">
                        <a:moveTo>
                          <a:pt x="372" y="1"/>
                        </a:moveTo>
                        <a:cubicBezTo>
                          <a:pt x="349" y="1"/>
                          <a:pt x="327" y="3"/>
                          <a:pt x="304" y="7"/>
                        </a:cubicBezTo>
                        <a:cubicBezTo>
                          <a:pt x="125" y="52"/>
                          <a:pt x="0" y="230"/>
                          <a:pt x="45" y="417"/>
                        </a:cubicBezTo>
                        <a:cubicBezTo>
                          <a:pt x="76" y="582"/>
                          <a:pt x="225" y="691"/>
                          <a:pt x="381" y="691"/>
                        </a:cubicBezTo>
                        <a:cubicBezTo>
                          <a:pt x="403" y="691"/>
                          <a:pt x="425" y="689"/>
                          <a:pt x="446" y="685"/>
                        </a:cubicBezTo>
                        <a:cubicBezTo>
                          <a:pt x="634" y="640"/>
                          <a:pt x="759" y="462"/>
                          <a:pt x="714" y="275"/>
                        </a:cubicBezTo>
                        <a:cubicBezTo>
                          <a:pt x="683" y="110"/>
                          <a:pt x="534" y="1"/>
                          <a:pt x="37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7"/>
                  <p:cNvSpPr/>
                  <p:nvPr/>
                </p:nvSpPr>
                <p:spPr>
                  <a:xfrm>
                    <a:off x="8139449" y="4231996"/>
                    <a:ext cx="71544" cy="65865"/>
                  </a:xfrm>
                  <a:custGeom>
                    <a:avLst/>
                    <a:gdLst/>
                    <a:ahLst/>
                    <a:cxnLst/>
                    <a:rect l="l" t="t" r="r" b="b"/>
                    <a:pathLst>
                      <a:path w="920" h="847" extrusionOk="0">
                        <a:moveTo>
                          <a:pt x="458" y="0"/>
                        </a:moveTo>
                        <a:cubicBezTo>
                          <a:pt x="431" y="0"/>
                          <a:pt x="403" y="3"/>
                          <a:pt x="375" y="8"/>
                        </a:cubicBezTo>
                        <a:cubicBezTo>
                          <a:pt x="144" y="62"/>
                          <a:pt x="1" y="285"/>
                          <a:pt x="54" y="508"/>
                        </a:cubicBezTo>
                        <a:cubicBezTo>
                          <a:pt x="93" y="711"/>
                          <a:pt x="270" y="846"/>
                          <a:pt x="469" y="846"/>
                        </a:cubicBezTo>
                        <a:cubicBezTo>
                          <a:pt x="497" y="846"/>
                          <a:pt x="525" y="843"/>
                          <a:pt x="554" y="838"/>
                        </a:cubicBezTo>
                        <a:cubicBezTo>
                          <a:pt x="777" y="784"/>
                          <a:pt x="920" y="561"/>
                          <a:pt x="875" y="338"/>
                        </a:cubicBezTo>
                        <a:cubicBezTo>
                          <a:pt x="836" y="135"/>
                          <a:pt x="653" y="0"/>
                          <a:pt x="458"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16" name="Google Shape;816;p27"/>
              <p:cNvSpPr/>
              <p:nvPr/>
            </p:nvSpPr>
            <p:spPr>
              <a:xfrm>
                <a:off x="2517919" y="2723692"/>
                <a:ext cx="272120" cy="258551"/>
              </a:xfrm>
              <a:custGeom>
                <a:avLst/>
                <a:gdLst/>
                <a:ahLst/>
                <a:cxnLst/>
                <a:rect l="l" t="t" r="r" b="b"/>
                <a:pathLst>
                  <a:path w="7022" h="6671" extrusionOk="0">
                    <a:moveTo>
                      <a:pt x="3015" y="868"/>
                    </a:moveTo>
                    <a:cubicBezTo>
                      <a:pt x="3190" y="868"/>
                      <a:pt x="3334" y="889"/>
                      <a:pt x="3408" y="925"/>
                    </a:cubicBezTo>
                    <a:cubicBezTo>
                      <a:pt x="3426" y="1006"/>
                      <a:pt x="3444" y="1131"/>
                      <a:pt x="3462" y="1238"/>
                    </a:cubicBezTo>
                    <a:cubicBezTo>
                      <a:pt x="3515" y="1630"/>
                      <a:pt x="3578" y="2076"/>
                      <a:pt x="3934" y="2281"/>
                    </a:cubicBezTo>
                    <a:cubicBezTo>
                      <a:pt x="4015" y="2327"/>
                      <a:pt x="4125" y="2367"/>
                      <a:pt x="4263" y="2367"/>
                    </a:cubicBezTo>
                    <a:cubicBezTo>
                      <a:pt x="4368" y="2367"/>
                      <a:pt x="4491" y="2343"/>
                      <a:pt x="4630" y="2281"/>
                    </a:cubicBezTo>
                    <a:cubicBezTo>
                      <a:pt x="4773" y="2219"/>
                      <a:pt x="4889" y="2157"/>
                      <a:pt x="4996" y="2103"/>
                    </a:cubicBezTo>
                    <a:cubicBezTo>
                      <a:pt x="5209" y="1996"/>
                      <a:pt x="5310" y="1950"/>
                      <a:pt x="5390" y="1950"/>
                    </a:cubicBezTo>
                    <a:cubicBezTo>
                      <a:pt x="5450" y="1950"/>
                      <a:pt x="5499" y="1977"/>
                      <a:pt x="5576" y="2023"/>
                    </a:cubicBezTo>
                    <a:cubicBezTo>
                      <a:pt x="5915" y="2228"/>
                      <a:pt x="6138" y="2594"/>
                      <a:pt x="6138" y="2710"/>
                    </a:cubicBezTo>
                    <a:cubicBezTo>
                      <a:pt x="6022" y="2799"/>
                      <a:pt x="5897" y="2888"/>
                      <a:pt x="5772" y="2959"/>
                    </a:cubicBezTo>
                    <a:cubicBezTo>
                      <a:pt x="5451" y="3165"/>
                      <a:pt x="5085" y="3397"/>
                      <a:pt x="4960" y="3852"/>
                    </a:cubicBezTo>
                    <a:cubicBezTo>
                      <a:pt x="4835" y="4298"/>
                      <a:pt x="5121" y="4592"/>
                      <a:pt x="5281" y="4770"/>
                    </a:cubicBezTo>
                    <a:cubicBezTo>
                      <a:pt x="5424" y="4922"/>
                      <a:pt x="5504" y="5011"/>
                      <a:pt x="5522" y="5172"/>
                    </a:cubicBezTo>
                    <a:cubicBezTo>
                      <a:pt x="5522" y="5190"/>
                      <a:pt x="5496" y="5288"/>
                      <a:pt x="5326" y="5422"/>
                    </a:cubicBezTo>
                    <a:cubicBezTo>
                      <a:pt x="5041" y="5671"/>
                      <a:pt x="4657" y="5796"/>
                      <a:pt x="4523" y="5796"/>
                    </a:cubicBezTo>
                    <a:cubicBezTo>
                      <a:pt x="4425" y="5716"/>
                      <a:pt x="4282" y="5439"/>
                      <a:pt x="4202" y="5279"/>
                    </a:cubicBezTo>
                    <a:cubicBezTo>
                      <a:pt x="4006" y="4913"/>
                      <a:pt x="3827" y="4565"/>
                      <a:pt x="3453" y="4565"/>
                    </a:cubicBezTo>
                    <a:cubicBezTo>
                      <a:pt x="3033" y="4565"/>
                      <a:pt x="2900" y="4984"/>
                      <a:pt x="2766" y="5386"/>
                    </a:cubicBezTo>
                    <a:cubicBezTo>
                      <a:pt x="2730" y="5502"/>
                      <a:pt x="2668" y="5689"/>
                      <a:pt x="2614" y="5796"/>
                    </a:cubicBezTo>
                    <a:cubicBezTo>
                      <a:pt x="2471" y="5787"/>
                      <a:pt x="2204" y="5752"/>
                      <a:pt x="1909" y="5671"/>
                    </a:cubicBezTo>
                    <a:cubicBezTo>
                      <a:pt x="1481" y="5555"/>
                      <a:pt x="1294" y="5422"/>
                      <a:pt x="1240" y="5368"/>
                    </a:cubicBezTo>
                    <a:cubicBezTo>
                      <a:pt x="1240" y="5297"/>
                      <a:pt x="1249" y="5225"/>
                      <a:pt x="1249" y="5154"/>
                    </a:cubicBezTo>
                    <a:cubicBezTo>
                      <a:pt x="1285" y="4663"/>
                      <a:pt x="1321" y="4271"/>
                      <a:pt x="1178" y="3950"/>
                    </a:cubicBezTo>
                    <a:cubicBezTo>
                      <a:pt x="1080" y="3718"/>
                      <a:pt x="1044" y="3566"/>
                      <a:pt x="1071" y="3459"/>
                    </a:cubicBezTo>
                    <a:cubicBezTo>
                      <a:pt x="1285" y="3388"/>
                      <a:pt x="1570" y="3245"/>
                      <a:pt x="1695" y="2951"/>
                    </a:cubicBezTo>
                    <a:cubicBezTo>
                      <a:pt x="1775" y="2754"/>
                      <a:pt x="1811" y="2442"/>
                      <a:pt x="1508" y="2049"/>
                    </a:cubicBezTo>
                    <a:cubicBezTo>
                      <a:pt x="1410" y="1925"/>
                      <a:pt x="1374" y="1818"/>
                      <a:pt x="1383" y="1728"/>
                    </a:cubicBezTo>
                    <a:cubicBezTo>
                      <a:pt x="1419" y="1505"/>
                      <a:pt x="1838" y="1220"/>
                      <a:pt x="1972" y="1131"/>
                    </a:cubicBezTo>
                    <a:cubicBezTo>
                      <a:pt x="2241" y="944"/>
                      <a:pt x="2682" y="868"/>
                      <a:pt x="3015" y="868"/>
                    </a:cubicBezTo>
                    <a:close/>
                    <a:moveTo>
                      <a:pt x="2999" y="1"/>
                    </a:moveTo>
                    <a:cubicBezTo>
                      <a:pt x="2461" y="1"/>
                      <a:pt x="1863" y="154"/>
                      <a:pt x="1481" y="417"/>
                    </a:cubicBezTo>
                    <a:cubicBezTo>
                      <a:pt x="1053" y="702"/>
                      <a:pt x="616" y="1068"/>
                      <a:pt x="527" y="1595"/>
                    </a:cubicBezTo>
                    <a:cubicBezTo>
                      <a:pt x="482" y="1925"/>
                      <a:pt x="580" y="2255"/>
                      <a:pt x="821" y="2576"/>
                    </a:cubicBezTo>
                    <a:cubicBezTo>
                      <a:pt x="839" y="2585"/>
                      <a:pt x="848" y="2603"/>
                      <a:pt x="857" y="2612"/>
                    </a:cubicBezTo>
                    <a:cubicBezTo>
                      <a:pt x="812" y="2629"/>
                      <a:pt x="767" y="2647"/>
                      <a:pt x="723" y="2647"/>
                    </a:cubicBezTo>
                    <a:lnTo>
                      <a:pt x="553" y="2674"/>
                    </a:lnTo>
                    <a:lnTo>
                      <a:pt x="437" y="2817"/>
                    </a:lnTo>
                    <a:cubicBezTo>
                      <a:pt x="0" y="3388"/>
                      <a:pt x="277" y="4039"/>
                      <a:pt x="384" y="4289"/>
                    </a:cubicBezTo>
                    <a:cubicBezTo>
                      <a:pt x="437" y="4414"/>
                      <a:pt x="411" y="4744"/>
                      <a:pt x="393" y="5092"/>
                    </a:cubicBezTo>
                    <a:cubicBezTo>
                      <a:pt x="384" y="5172"/>
                      <a:pt x="375" y="5261"/>
                      <a:pt x="366" y="5359"/>
                    </a:cubicBezTo>
                    <a:cubicBezTo>
                      <a:pt x="357" y="5520"/>
                      <a:pt x="393" y="5761"/>
                      <a:pt x="643" y="6001"/>
                    </a:cubicBezTo>
                    <a:cubicBezTo>
                      <a:pt x="1106" y="6448"/>
                      <a:pt x="2230" y="6671"/>
                      <a:pt x="2703" y="6671"/>
                    </a:cubicBezTo>
                    <a:cubicBezTo>
                      <a:pt x="2739" y="6671"/>
                      <a:pt x="2784" y="6671"/>
                      <a:pt x="2810" y="6662"/>
                    </a:cubicBezTo>
                    <a:cubicBezTo>
                      <a:pt x="3212" y="6617"/>
                      <a:pt x="3390" y="6242"/>
                      <a:pt x="3524" y="5850"/>
                    </a:cubicBezTo>
                    <a:cubicBezTo>
                      <a:pt x="3685" y="6153"/>
                      <a:pt x="3872" y="6448"/>
                      <a:pt x="4148" y="6581"/>
                    </a:cubicBezTo>
                    <a:cubicBezTo>
                      <a:pt x="4261" y="6639"/>
                      <a:pt x="4388" y="6663"/>
                      <a:pt x="4520" y="6663"/>
                    </a:cubicBezTo>
                    <a:cubicBezTo>
                      <a:pt x="4962" y="6663"/>
                      <a:pt x="5464" y="6394"/>
                      <a:pt x="5719" y="6216"/>
                    </a:cubicBezTo>
                    <a:cubicBezTo>
                      <a:pt x="6200" y="5877"/>
                      <a:pt x="6432" y="5466"/>
                      <a:pt x="6388" y="5065"/>
                    </a:cubicBezTo>
                    <a:cubicBezTo>
                      <a:pt x="6325" y="4619"/>
                      <a:pt x="6075" y="4351"/>
                      <a:pt x="5915" y="4173"/>
                    </a:cubicBezTo>
                    <a:cubicBezTo>
                      <a:pt x="5879" y="4137"/>
                      <a:pt x="5826" y="4083"/>
                      <a:pt x="5808" y="4057"/>
                    </a:cubicBezTo>
                    <a:cubicBezTo>
                      <a:pt x="5852" y="3932"/>
                      <a:pt x="6031" y="3825"/>
                      <a:pt x="6236" y="3691"/>
                    </a:cubicBezTo>
                    <a:cubicBezTo>
                      <a:pt x="6379" y="3602"/>
                      <a:pt x="6539" y="3504"/>
                      <a:pt x="6691" y="3379"/>
                    </a:cubicBezTo>
                    <a:cubicBezTo>
                      <a:pt x="6914" y="3200"/>
                      <a:pt x="7021" y="2942"/>
                      <a:pt x="7003" y="2656"/>
                    </a:cubicBezTo>
                    <a:cubicBezTo>
                      <a:pt x="6968" y="2130"/>
                      <a:pt x="6486" y="1568"/>
                      <a:pt x="6031" y="1282"/>
                    </a:cubicBezTo>
                    <a:cubicBezTo>
                      <a:pt x="5795" y="1138"/>
                      <a:pt x="5587" y="1084"/>
                      <a:pt x="5397" y="1084"/>
                    </a:cubicBezTo>
                    <a:cubicBezTo>
                      <a:pt x="5105" y="1084"/>
                      <a:pt x="4856" y="1212"/>
                      <a:pt x="4612" y="1336"/>
                    </a:cubicBezTo>
                    <a:cubicBezTo>
                      <a:pt x="4532" y="1371"/>
                      <a:pt x="4452" y="1407"/>
                      <a:pt x="4372" y="1452"/>
                    </a:cubicBezTo>
                    <a:cubicBezTo>
                      <a:pt x="4345" y="1354"/>
                      <a:pt x="4327" y="1211"/>
                      <a:pt x="4318" y="1122"/>
                    </a:cubicBezTo>
                    <a:cubicBezTo>
                      <a:pt x="4291" y="934"/>
                      <a:pt x="4264" y="747"/>
                      <a:pt x="4211" y="586"/>
                    </a:cubicBezTo>
                    <a:cubicBezTo>
                      <a:pt x="4148" y="426"/>
                      <a:pt x="4006" y="203"/>
                      <a:pt x="3631" y="87"/>
                    </a:cubicBezTo>
                    <a:cubicBezTo>
                      <a:pt x="3445" y="28"/>
                      <a:pt x="3227" y="1"/>
                      <a:pt x="2999" y="1"/>
                    </a:cubicBezTo>
                    <a:close/>
                  </a:path>
                </a:pathLst>
              </a:custGeom>
              <a:solidFill>
                <a:srgbClr val="4A9E4A"/>
              </a:solidFill>
              <a:ln w="1905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 name="Google Shape;817;p27"/>
              <p:cNvGrpSpPr/>
              <p:nvPr/>
            </p:nvGrpSpPr>
            <p:grpSpPr>
              <a:xfrm>
                <a:off x="1065636" y="2207734"/>
                <a:ext cx="326687" cy="298772"/>
                <a:chOff x="7951491" y="3948941"/>
                <a:chExt cx="472500" cy="432126"/>
              </a:xfrm>
            </p:grpSpPr>
            <p:sp>
              <p:nvSpPr>
                <p:cNvPr id="818" name="Google Shape;818;p27"/>
                <p:cNvSpPr/>
                <p:nvPr/>
              </p:nvSpPr>
              <p:spPr>
                <a:xfrm>
                  <a:off x="7951491" y="3948941"/>
                  <a:ext cx="472500" cy="432126"/>
                </a:xfrm>
                <a:custGeom>
                  <a:avLst/>
                  <a:gdLst/>
                  <a:ahLst/>
                  <a:cxnLst/>
                  <a:rect l="l" t="t" r="r" b="b"/>
                  <a:pathLst>
                    <a:path w="6076" h="5557" extrusionOk="0">
                      <a:moveTo>
                        <a:pt x="3043" y="0"/>
                      </a:moveTo>
                      <a:cubicBezTo>
                        <a:pt x="2851" y="0"/>
                        <a:pt x="2657" y="20"/>
                        <a:pt x="2462" y="62"/>
                      </a:cubicBezTo>
                      <a:cubicBezTo>
                        <a:pt x="964" y="383"/>
                        <a:pt x="0" y="1855"/>
                        <a:pt x="321" y="3354"/>
                      </a:cubicBezTo>
                      <a:cubicBezTo>
                        <a:pt x="601" y="4658"/>
                        <a:pt x="1751" y="5557"/>
                        <a:pt x="3033" y="5557"/>
                      </a:cubicBezTo>
                      <a:cubicBezTo>
                        <a:pt x="3224" y="5557"/>
                        <a:pt x="3419" y="5537"/>
                        <a:pt x="3613" y="5495"/>
                      </a:cubicBezTo>
                      <a:cubicBezTo>
                        <a:pt x="5112" y="5174"/>
                        <a:pt x="6075" y="3702"/>
                        <a:pt x="5754" y="2203"/>
                      </a:cubicBezTo>
                      <a:cubicBezTo>
                        <a:pt x="5475" y="899"/>
                        <a:pt x="4324" y="0"/>
                        <a:pt x="3043" y="0"/>
                      </a:cubicBez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9" name="Google Shape;819;p27"/>
                <p:cNvGrpSpPr/>
                <p:nvPr/>
              </p:nvGrpSpPr>
              <p:grpSpPr>
                <a:xfrm>
                  <a:off x="8040998" y="4004152"/>
                  <a:ext cx="305305" cy="293709"/>
                  <a:chOff x="8040998" y="4004152"/>
                  <a:chExt cx="305305" cy="293709"/>
                </a:xfrm>
              </p:grpSpPr>
              <p:sp>
                <p:nvSpPr>
                  <p:cNvPr id="820" name="Google Shape;820;p27"/>
                  <p:cNvSpPr/>
                  <p:nvPr/>
                </p:nvSpPr>
                <p:spPr>
                  <a:xfrm>
                    <a:off x="8238677" y="4004152"/>
                    <a:ext cx="36861" cy="34060"/>
                  </a:xfrm>
                  <a:custGeom>
                    <a:avLst/>
                    <a:gdLst/>
                    <a:ahLst/>
                    <a:cxnLst/>
                    <a:rect l="l" t="t" r="r" b="b"/>
                    <a:pathLst>
                      <a:path w="474" h="438" extrusionOk="0">
                        <a:moveTo>
                          <a:pt x="232" y="1"/>
                        </a:moveTo>
                        <a:cubicBezTo>
                          <a:pt x="221" y="1"/>
                          <a:pt x="209" y="1"/>
                          <a:pt x="197" y="3"/>
                        </a:cubicBezTo>
                        <a:cubicBezTo>
                          <a:pt x="81" y="30"/>
                          <a:pt x="1" y="146"/>
                          <a:pt x="27" y="262"/>
                        </a:cubicBezTo>
                        <a:cubicBezTo>
                          <a:pt x="50" y="369"/>
                          <a:pt x="139" y="437"/>
                          <a:pt x="237" y="437"/>
                        </a:cubicBezTo>
                        <a:cubicBezTo>
                          <a:pt x="253" y="437"/>
                          <a:pt x="270" y="435"/>
                          <a:pt x="286" y="432"/>
                        </a:cubicBezTo>
                        <a:cubicBezTo>
                          <a:pt x="402" y="405"/>
                          <a:pt x="473" y="289"/>
                          <a:pt x="455" y="173"/>
                        </a:cubicBezTo>
                        <a:cubicBezTo>
                          <a:pt x="431" y="69"/>
                          <a:pt x="336" y="1"/>
                          <a:pt x="23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7"/>
                  <p:cNvSpPr/>
                  <p:nvPr/>
                </p:nvSpPr>
                <p:spPr>
                  <a:xfrm>
                    <a:off x="8240777" y="4264112"/>
                    <a:ext cx="36861" cy="33516"/>
                  </a:xfrm>
                  <a:custGeom>
                    <a:avLst/>
                    <a:gdLst/>
                    <a:ahLst/>
                    <a:cxnLst/>
                    <a:rect l="l" t="t" r="r" b="b"/>
                    <a:pathLst>
                      <a:path w="474" h="431" extrusionOk="0">
                        <a:moveTo>
                          <a:pt x="237" y="0"/>
                        </a:moveTo>
                        <a:cubicBezTo>
                          <a:pt x="221" y="0"/>
                          <a:pt x="204" y="2"/>
                          <a:pt x="188" y="6"/>
                        </a:cubicBezTo>
                        <a:cubicBezTo>
                          <a:pt x="72" y="24"/>
                          <a:pt x="0" y="140"/>
                          <a:pt x="18" y="255"/>
                        </a:cubicBezTo>
                        <a:cubicBezTo>
                          <a:pt x="41" y="363"/>
                          <a:pt x="130" y="431"/>
                          <a:pt x="228" y="431"/>
                        </a:cubicBezTo>
                        <a:cubicBezTo>
                          <a:pt x="244" y="431"/>
                          <a:pt x="261" y="429"/>
                          <a:pt x="277" y="425"/>
                        </a:cubicBezTo>
                        <a:cubicBezTo>
                          <a:pt x="402" y="398"/>
                          <a:pt x="473" y="291"/>
                          <a:pt x="446" y="166"/>
                        </a:cubicBezTo>
                        <a:cubicBezTo>
                          <a:pt x="423" y="67"/>
                          <a:pt x="335" y="0"/>
                          <a:pt x="23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7"/>
                  <p:cNvSpPr/>
                  <p:nvPr/>
                </p:nvSpPr>
                <p:spPr>
                  <a:xfrm>
                    <a:off x="8040998" y="4051665"/>
                    <a:ext cx="75665" cy="69442"/>
                  </a:xfrm>
                  <a:custGeom>
                    <a:avLst/>
                    <a:gdLst/>
                    <a:ahLst/>
                    <a:cxnLst/>
                    <a:rect l="l" t="t" r="r" b="b"/>
                    <a:pathLst>
                      <a:path w="973" h="893" extrusionOk="0">
                        <a:moveTo>
                          <a:pt x="477" y="0"/>
                        </a:moveTo>
                        <a:cubicBezTo>
                          <a:pt x="449" y="0"/>
                          <a:pt x="421" y="3"/>
                          <a:pt x="393" y="8"/>
                        </a:cubicBezTo>
                        <a:cubicBezTo>
                          <a:pt x="152" y="61"/>
                          <a:pt x="0" y="302"/>
                          <a:pt x="54" y="543"/>
                        </a:cubicBezTo>
                        <a:cubicBezTo>
                          <a:pt x="92" y="751"/>
                          <a:pt x="277" y="893"/>
                          <a:pt x="482" y="893"/>
                        </a:cubicBezTo>
                        <a:cubicBezTo>
                          <a:pt x="515" y="893"/>
                          <a:pt x="547" y="889"/>
                          <a:pt x="580" y="882"/>
                        </a:cubicBezTo>
                        <a:cubicBezTo>
                          <a:pt x="821" y="829"/>
                          <a:pt x="972" y="597"/>
                          <a:pt x="919" y="356"/>
                        </a:cubicBezTo>
                        <a:cubicBezTo>
                          <a:pt x="880" y="143"/>
                          <a:pt x="687" y="0"/>
                          <a:pt x="47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7"/>
                  <p:cNvSpPr/>
                  <p:nvPr/>
                </p:nvSpPr>
                <p:spPr>
                  <a:xfrm>
                    <a:off x="8040998" y="4214889"/>
                    <a:ext cx="43782" cy="40359"/>
                  </a:xfrm>
                  <a:custGeom>
                    <a:avLst/>
                    <a:gdLst/>
                    <a:ahLst/>
                    <a:cxnLst/>
                    <a:rect l="l" t="t" r="r" b="b"/>
                    <a:pathLst>
                      <a:path w="563" h="519" extrusionOk="0">
                        <a:moveTo>
                          <a:pt x="274" y="1"/>
                        </a:moveTo>
                        <a:cubicBezTo>
                          <a:pt x="257" y="1"/>
                          <a:pt x="240" y="2"/>
                          <a:pt x="223" y="5"/>
                        </a:cubicBezTo>
                        <a:cubicBezTo>
                          <a:pt x="89" y="32"/>
                          <a:pt x="0" y="175"/>
                          <a:pt x="27" y="309"/>
                        </a:cubicBezTo>
                        <a:cubicBezTo>
                          <a:pt x="50" y="434"/>
                          <a:pt x="164" y="519"/>
                          <a:pt x="282" y="519"/>
                        </a:cubicBezTo>
                        <a:cubicBezTo>
                          <a:pt x="298" y="519"/>
                          <a:pt x="314" y="517"/>
                          <a:pt x="330" y="514"/>
                        </a:cubicBezTo>
                        <a:cubicBezTo>
                          <a:pt x="473" y="478"/>
                          <a:pt x="562" y="344"/>
                          <a:pt x="535" y="202"/>
                        </a:cubicBezTo>
                        <a:cubicBezTo>
                          <a:pt x="504" y="84"/>
                          <a:pt x="396" y="1"/>
                          <a:pt x="274"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7"/>
                  <p:cNvSpPr/>
                  <p:nvPr/>
                </p:nvSpPr>
                <p:spPr>
                  <a:xfrm>
                    <a:off x="8302522" y="4139070"/>
                    <a:ext cx="43782" cy="39892"/>
                  </a:xfrm>
                  <a:custGeom>
                    <a:avLst/>
                    <a:gdLst/>
                    <a:ahLst/>
                    <a:cxnLst/>
                    <a:rect l="l" t="t" r="r" b="b"/>
                    <a:pathLst>
                      <a:path w="563" h="513" extrusionOk="0">
                        <a:moveTo>
                          <a:pt x="286" y="0"/>
                        </a:moveTo>
                        <a:cubicBezTo>
                          <a:pt x="266" y="0"/>
                          <a:pt x="245" y="3"/>
                          <a:pt x="223" y="8"/>
                        </a:cubicBezTo>
                        <a:cubicBezTo>
                          <a:pt x="89" y="35"/>
                          <a:pt x="0" y="168"/>
                          <a:pt x="27" y="311"/>
                        </a:cubicBezTo>
                        <a:cubicBezTo>
                          <a:pt x="51" y="429"/>
                          <a:pt x="164" y="512"/>
                          <a:pt x="282" y="512"/>
                        </a:cubicBezTo>
                        <a:cubicBezTo>
                          <a:pt x="298" y="512"/>
                          <a:pt x="314" y="511"/>
                          <a:pt x="330" y="507"/>
                        </a:cubicBezTo>
                        <a:cubicBezTo>
                          <a:pt x="473" y="481"/>
                          <a:pt x="562" y="347"/>
                          <a:pt x="527" y="204"/>
                        </a:cubicBezTo>
                        <a:cubicBezTo>
                          <a:pt x="504" y="83"/>
                          <a:pt x="404" y="0"/>
                          <a:pt x="286"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7"/>
                  <p:cNvSpPr/>
                  <p:nvPr/>
                </p:nvSpPr>
                <p:spPr>
                  <a:xfrm>
                    <a:off x="8139449" y="4040467"/>
                    <a:ext cx="59101" cy="53501"/>
                  </a:xfrm>
                  <a:custGeom>
                    <a:avLst/>
                    <a:gdLst/>
                    <a:ahLst/>
                    <a:cxnLst/>
                    <a:rect l="l" t="t" r="r" b="b"/>
                    <a:pathLst>
                      <a:path w="760" h="688" extrusionOk="0">
                        <a:moveTo>
                          <a:pt x="387" y="0"/>
                        </a:moveTo>
                        <a:cubicBezTo>
                          <a:pt x="362" y="0"/>
                          <a:pt x="338" y="3"/>
                          <a:pt x="313" y="9"/>
                        </a:cubicBezTo>
                        <a:cubicBezTo>
                          <a:pt x="126" y="45"/>
                          <a:pt x="1" y="232"/>
                          <a:pt x="45" y="419"/>
                        </a:cubicBezTo>
                        <a:cubicBezTo>
                          <a:pt x="76" y="573"/>
                          <a:pt x="220" y="687"/>
                          <a:pt x="379" y="687"/>
                        </a:cubicBezTo>
                        <a:cubicBezTo>
                          <a:pt x="404" y="687"/>
                          <a:pt x="430" y="684"/>
                          <a:pt x="456" y="678"/>
                        </a:cubicBezTo>
                        <a:cubicBezTo>
                          <a:pt x="634" y="643"/>
                          <a:pt x="759" y="455"/>
                          <a:pt x="714" y="277"/>
                        </a:cubicBezTo>
                        <a:cubicBezTo>
                          <a:pt x="684" y="115"/>
                          <a:pt x="540" y="0"/>
                          <a:pt x="38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7"/>
                  <p:cNvSpPr/>
                  <p:nvPr/>
                </p:nvSpPr>
                <p:spPr>
                  <a:xfrm>
                    <a:off x="8160290" y="4137748"/>
                    <a:ext cx="59024" cy="53812"/>
                  </a:xfrm>
                  <a:custGeom>
                    <a:avLst/>
                    <a:gdLst/>
                    <a:ahLst/>
                    <a:cxnLst/>
                    <a:rect l="l" t="t" r="r" b="b"/>
                    <a:pathLst>
                      <a:path w="759" h="692" extrusionOk="0">
                        <a:moveTo>
                          <a:pt x="372" y="1"/>
                        </a:moveTo>
                        <a:cubicBezTo>
                          <a:pt x="349" y="1"/>
                          <a:pt x="327" y="3"/>
                          <a:pt x="304" y="7"/>
                        </a:cubicBezTo>
                        <a:cubicBezTo>
                          <a:pt x="125" y="52"/>
                          <a:pt x="0" y="230"/>
                          <a:pt x="45" y="417"/>
                        </a:cubicBezTo>
                        <a:cubicBezTo>
                          <a:pt x="76" y="582"/>
                          <a:pt x="225" y="691"/>
                          <a:pt x="381" y="691"/>
                        </a:cubicBezTo>
                        <a:cubicBezTo>
                          <a:pt x="403" y="691"/>
                          <a:pt x="425" y="689"/>
                          <a:pt x="446" y="685"/>
                        </a:cubicBezTo>
                        <a:cubicBezTo>
                          <a:pt x="634" y="640"/>
                          <a:pt x="759" y="462"/>
                          <a:pt x="714" y="275"/>
                        </a:cubicBezTo>
                        <a:cubicBezTo>
                          <a:pt x="683" y="110"/>
                          <a:pt x="534" y="1"/>
                          <a:pt x="37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7"/>
                  <p:cNvSpPr/>
                  <p:nvPr/>
                </p:nvSpPr>
                <p:spPr>
                  <a:xfrm>
                    <a:off x="8139449" y="4231996"/>
                    <a:ext cx="71544" cy="65865"/>
                  </a:xfrm>
                  <a:custGeom>
                    <a:avLst/>
                    <a:gdLst/>
                    <a:ahLst/>
                    <a:cxnLst/>
                    <a:rect l="l" t="t" r="r" b="b"/>
                    <a:pathLst>
                      <a:path w="920" h="847" extrusionOk="0">
                        <a:moveTo>
                          <a:pt x="458" y="0"/>
                        </a:moveTo>
                        <a:cubicBezTo>
                          <a:pt x="431" y="0"/>
                          <a:pt x="403" y="3"/>
                          <a:pt x="375" y="8"/>
                        </a:cubicBezTo>
                        <a:cubicBezTo>
                          <a:pt x="144" y="62"/>
                          <a:pt x="1" y="285"/>
                          <a:pt x="54" y="508"/>
                        </a:cubicBezTo>
                        <a:cubicBezTo>
                          <a:pt x="93" y="711"/>
                          <a:pt x="270" y="846"/>
                          <a:pt x="469" y="846"/>
                        </a:cubicBezTo>
                        <a:cubicBezTo>
                          <a:pt x="497" y="846"/>
                          <a:pt x="525" y="843"/>
                          <a:pt x="554" y="838"/>
                        </a:cubicBezTo>
                        <a:cubicBezTo>
                          <a:pt x="777" y="784"/>
                          <a:pt x="920" y="561"/>
                          <a:pt x="875" y="338"/>
                        </a:cubicBezTo>
                        <a:cubicBezTo>
                          <a:pt x="836" y="135"/>
                          <a:pt x="653" y="0"/>
                          <a:pt x="458"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8" name="Google Shape;828;p27"/>
              <p:cNvGrpSpPr/>
              <p:nvPr/>
            </p:nvGrpSpPr>
            <p:grpSpPr>
              <a:xfrm>
                <a:off x="1291661" y="3153284"/>
                <a:ext cx="326687" cy="298772"/>
                <a:chOff x="7951491" y="3948941"/>
                <a:chExt cx="472500" cy="432126"/>
              </a:xfrm>
            </p:grpSpPr>
            <p:sp>
              <p:nvSpPr>
                <p:cNvPr id="829" name="Google Shape;829;p27"/>
                <p:cNvSpPr/>
                <p:nvPr/>
              </p:nvSpPr>
              <p:spPr>
                <a:xfrm>
                  <a:off x="7951491" y="3948941"/>
                  <a:ext cx="472500" cy="432126"/>
                </a:xfrm>
                <a:custGeom>
                  <a:avLst/>
                  <a:gdLst/>
                  <a:ahLst/>
                  <a:cxnLst/>
                  <a:rect l="l" t="t" r="r" b="b"/>
                  <a:pathLst>
                    <a:path w="6076" h="5557" extrusionOk="0">
                      <a:moveTo>
                        <a:pt x="3043" y="0"/>
                      </a:moveTo>
                      <a:cubicBezTo>
                        <a:pt x="2851" y="0"/>
                        <a:pt x="2657" y="20"/>
                        <a:pt x="2462" y="62"/>
                      </a:cubicBezTo>
                      <a:cubicBezTo>
                        <a:pt x="964" y="383"/>
                        <a:pt x="0" y="1855"/>
                        <a:pt x="321" y="3354"/>
                      </a:cubicBezTo>
                      <a:cubicBezTo>
                        <a:pt x="601" y="4658"/>
                        <a:pt x="1751" y="5557"/>
                        <a:pt x="3033" y="5557"/>
                      </a:cubicBezTo>
                      <a:cubicBezTo>
                        <a:pt x="3224" y="5557"/>
                        <a:pt x="3419" y="5537"/>
                        <a:pt x="3613" y="5495"/>
                      </a:cubicBezTo>
                      <a:cubicBezTo>
                        <a:pt x="5112" y="5174"/>
                        <a:pt x="6075" y="3702"/>
                        <a:pt x="5754" y="2203"/>
                      </a:cubicBezTo>
                      <a:cubicBezTo>
                        <a:pt x="5475" y="899"/>
                        <a:pt x="4324" y="0"/>
                        <a:pt x="3043" y="0"/>
                      </a:cubicBez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0" name="Google Shape;830;p27"/>
                <p:cNvGrpSpPr/>
                <p:nvPr/>
              </p:nvGrpSpPr>
              <p:grpSpPr>
                <a:xfrm>
                  <a:off x="8040998" y="4004152"/>
                  <a:ext cx="305305" cy="293709"/>
                  <a:chOff x="8040998" y="4004152"/>
                  <a:chExt cx="305305" cy="293709"/>
                </a:xfrm>
              </p:grpSpPr>
              <p:sp>
                <p:nvSpPr>
                  <p:cNvPr id="831" name="Google Shape;831;p27"/>
                  <p:cNvSpPr/>
                  <p:nvPr/>
                </p:nvSpPr>
                <p:spPr>
                  <a:xfrm>
                    <a:off x="8238677" y="4004152"/>
                    <a:ext cx="36861" cy="34060"/>
                  </a:xfrm>
                  <a:custGeom>
                    <a:avLst/>
                    <a:gdLst/>
                    <a:ahLst/>
                    <a:cxnLst/>
                    <a:rect l="l" t="t" r="r" b="b"/>
                    <a:pathLst>
                      <a:path w="474" h="438" extrusionOk="0">
                        <a:moveTo>
                          <a:pt x="232" y="1"/>
                        </a:moveTo>
                        <a:cubicBezTo>
                          <a:pt x="221" y="1"/>
                          <a:pt x="209" y="1"/>
                          <a:pt x="197" y="3"/>
                        </a:cubicBezTo>
                        <a:cubicBezTo>
                          <a:pt x="81" y="30"/>
                          <a:pt x="1" y="146"/>
                          <a:pt x="27" y="262"/>
                        </a:cubicBezTo>
                        <a:cubicBezTo>
                          <a:pt x="50" y="369"/>
                          <a:pt x="139" y="437"/>
                          <a:pt x="237" y="437"/>
                        </a:cubicBezTo>
                        <a:cubicBezTo>
                          <a:pt x="253" y="437"/>
                          <a:pt x="270" y="435"/>
                          <a:pt x="286" y="432"/>
                        </a:cubicBezTo>
                        <a:cubicBezTo>
                          <a:pt x="402" y="405"/>
                          <a:pt x="473" y="289"/>
                          <a:pt x="455" y="173"/>
                        </a:cubicBezTo>
                        <a:cubicBezTo>
                          <a:pt x="431" y="69"/>
                          <a:pt x="336" y="1"/>
                          <a:pt x="23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7"/>
                  <p:cNvSpPr/>
                  <p:nvPr/>
                </p:nvSpPr>
                <p:spPr>
                  <a:xfrm>
                    <a:off x="8240777" y="4264112"/>
                    <a:ext cx="36861" cy="33516"/>
                  </a:xfrm>
                  <a:custGeom>
                    <a:avLst/>
                    <a:gdLst/>
                    <a:ahLst/>
                    <a:cxnLst/>
                    <a:rect l="l" t="t" r="r" b="b"/>
                    <a:pathLst>
                      <a:path w="474" h="431" extrusionOk="0">
                        <a:moveTo>
                          <a:pt x="237" y="0"/>
                        </a:moveTo>
                        <a:cubicBezTo>
                          <a:pt x="221" y="0"/>
                          <a:pt x="204" y="2"/>
                          <a:pt x="188" y="6"/>
                        </a:cubicBezTo>
                        <a:cubicBezTo>
                          <a:pt x="72" y="24"/>
                          <a:pt x="0" y="140"/>
                          <a:pt x="18" y="255"/>
                        </a:cubicBezTo>
                        <a:cubicBezTo>
                          <a:pt x="41" y="363"/>
                          <a:pt x="130" y="431"/>
                          <a:pt x="228" y="431"/>
                        </a:cubicBezTo>
                        <a:cubicBezTo>
                          <a:pt x="244" y="431"/>
                          <a:pt x="261" y="429"/>
                          <a:pt x="277" y="425"/>
                        </a:cubicBezTo>
                        <a:cubicBezTo>
                          <a:pt x="402" y="398"/>
                          <a:pt x="473" y="291"/>
                          <a:pt x="446" y="166"/>
                        </a:cubicBezTo>
                        <a:cubicBezTo>
                          <a:pt x="423" y="67"/>
                          <a:pt x="335" y="0"/>
                          <a:pt x="23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7"/>
                  <p:cNvSpPr/>
                  <p:nvPr/>
                </p:nvSpPr>
                <p:spPr>
                  <a:xfrm>
                    <a:off x="8040998" y="4051665"/>
                    <a:ext cx="75665" cy="69442"/>
                  </a:xfrm>
                  <a:custGeom>
                    <a:avLst/>
                    <a:gdLst/>
                    <a:ahLst/>
                    <a:cxnLst/>
                    <a:rect l="l" t="t" r="r" b="b"/>
                    <a:pathLst>
                      <a:path w="973" h="893" extrusionOk="0">
                        <a:moveTo>
                          <a:pt x="477" y="0"/>
                        </a:moveTo>
                        <a:cubicBezTo>
                          <a:pt x="449" y="0"/>
                          <a:pt x="421" y="3"/>
                          <a:pt x="393" y="8"/>
                        </a:cubicBezTo>
                        <a:cubicBezTo>
                          <a:pt x="152" y="61"/>
                          <a:pt x="0" y="302"/>
                          <a:pt x="54" y="543"/>
                        </a:cubicBezTo>
                        <a:cubicBezTo>
                          <a:pt x="92" y="751"/>
                          <a:pt x="277" y="893"/>
                          <a:pt x="482" y="893"/>
                        </a:cubicBezTo>
                        <a:cubicBezTo>
                          <a:pt x="515" y="893"/>
                          <a:pt x="547" y="889"/>
                          <a:pt x="580" y="882"/>
                        </a:cubicBezTo>
                        <a:cubicBezTo>
                          <a:pt x="821" y="829"/>
                          <a:pt x="972" y="597"/>
                          <a:pt x="919" y="356"/>
                        </a:cubicBezTo>
                        <a:cubicBezTo>
                          <a:pt x="880" y="143"/>
                          <a:pt x="687" y="0"/>
                          <a:pt x="47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7"/>
                  <p:cNvSpPr/>
                  <p:nvPr/>
                </p:nvSpPr>
                <p:spPr>
                  <a:xfrm>
                    <a:off x="8040998" y="4214889"/>
                    <a:ext cx="43782" cy="40359"/>
                  </a:xfrm>
                  <a:custGeom>
                    <a:avLst/>
                    <a:gdLst/>
                    <a:ahLst/>
                    <a:cxnLst/>
                    <a:rect l="l" t="t" r="r" b="b"/>
                    <a:pathLst>
                      <a:path w="563" h="519" extrusionOk="0">
                        <a:moveTo>
                          <a:pt x="274" y="1"/>
                        </a:moveTo>
                        <a:cubicBezTo>
                          <a:pt x="257" y="1"/>
                          <a:pt x="240" y="2"/>
                          <a:pt x="223" y="5"/>
                        </a:cubicBezTo>
                        <a:cubicBezTo>
                          <a:pt x="89" y="32"/>
                          <a:pt x="0" y="175"/>
                          <a:pt x="27" y="309"/>
                        </a:cubicBezTo>
                        <a:cubicBezTo>
                          <a:pt x="50" y="434"/>
                          <a:pt x="164" y="519"/>
                          <a:pt x="282" y="519"/>
                        </a:cubicBezTo>
                        <a:cubicBezTo>
                          <a:pt x="298" y="519"/>
                          <a:pt x="314" y="517"/>
                          <a:pt x="330" y="514"/>
                        </a:cubicBezTo>
                        <a:cubicBezTo>
                          <a:pt x="473" y="478"/>
                          <a:pt x="562" y="344"/>
                          <a:pt x="535" y="202"/>
                        </a:cubicBezTo>
                        <a:cubicBezTo>
                          <a:pt x="504" y="84"/>
                          <a:pt x="396" y="1"/>
                          <a:pt x="274"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7"/>
                  <p:cNvSpPr/>
                  <p:nvPr/>
                </p:nvSpPr>
                <p:spPr>
                  <a:xfrm>
                    <a:off x="8302522" y="4139070"/>
                    <a:ext cx="43782" cy="39892"/>
                  </a:xfrm>
                  <a:custGeom>
                    <a:avLst/>
                    <a:gdLst/>
                    <a:ahLst/>
                    <a:cxnLst/>
                    <a:rect l="l" t="t" r="r" b="b"/>
                    <a:pathLst>
                      <a:path w="563" h="513" extrusionOk="0">
                        <a:moveTo>
                          <a:pt x="286" y="0"/>
                        </a:moveTo>
                        <a:cubicBezTo>
                          <a:pt x="266" y="0"/>
                          <a:pt x="245" y="3"/>
                          <a:pt x="223" y="8"/>
                        </a:cubicBezTo>
                        <a:cubicBezTo>
                          <a:pt x="89" y="35"/>
                          <a:pt x="0" y="168"/>
                          <a:pt x="27" y="311"/>
                        </a:cubicBezTo>
                        <a:cubicBezTo>
                          <a:pt x="51" y="429"/>
                          <a:pt x="164" y="512"/>
                          <a:pt x="282" y="512"/>
                        </a:cubicBezTo>
                        <a:cubicBezTo>
                          <a:pt x="298" y="512"/>
                          <a:pt x="314" y="511"/>
                          <a:pt x="330" y="507"/>
                        </a:cubicBezTo>
                        <a:cubicBezTo>
                          <a:pt x="473" y="481"/>
                          <a:pt x="562" y="347"/>
                          <a:pt x="527" y="204"/>
                        </a:cubicBezTo>
                        <a:cubicBezTo>
                          <a:pt x="504" y="83"/>
                          <a:pt x="404" y="0"/>
                          <a:pt x="286"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7"/>
                  <p:cNvSpPr/>
                  <p:nvPr/>
                </p:nvSpPr>
                <p:spPr>
                  <a:xfrm>
                    <a:off x="8139449" y="4040467"/>
                    <a:ext cx="59101" cy="53501"/>
                  </a:xfrm>
                  <a:custGeom>
                    <a:avLst/>
                    <a:gdLst/>
                    <a:ahLst/>
                    <a:cxnLst/>
                    <a:rect l="l" t="t" r="r" b="b"/>
                    <a:pathLst>
                      <a:path w="760" h="688" extrusionOk="0">
                        <a:moveTo>
                          <a:pt x="387" y="0"/>
                        </a:moveTo>
                        <a:cubicBezTo>
                          <a:pt x="362" y="0"/>
                          <a:pt x="338" y="3"/>
                          <a:pt x="313" y="9"/>
                        </a:cubicBezTo>
                        <a:cubicBezTo>
                          <a:pt x="126" y="45"/>
                          <a:pt x="1" y="232"/>
                          <a:pt x="45" y="419"/>
                        </a:cubicBezTo>
                        <a:cubicBezTo>
                          <a:pt x="76" y="573"/>
                          <a:pt x="220" y="687"/>
                          <a:pt x="379" y="687"/>
                        </a:cubicBezTo>
                        <a:cubicBezTo>
                          <a:pt x="404" y="687"/>
                          <a:pt x="430" y="684"/>
                          <a:pt x="456" y="678"/>
                        </a:cubicBezTo>
                        <a:cubicBezTo>
                          <a:pt x="634" y="643"/>
                          <a:pt x="759" y="455"/>
                          <a:pt x="714" y="277"/>
                        </a:cubicBezTo>
                        <a:cubicBezTo>
                          <a:pt x="684" y="115"/>
                          <a:pt x="540" y="0"/>
                          <a:pt x="38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7"/>
                  <p:cNvSpPr/>
                  <p:nvPr/>
                </p:nvSpPr>
                <p:spPr>
                  <a:xfrm>
                    <a:off x="8160290" y="4137748"/>
                    <a:ext cx="59024" cy="53812"/>
                  </a:xfrm>
                  <a:custGeom>
                    <a:avLst/>
                    <a:gdLst/>
                    <a:ahLst/>
                    <a:cxnLst/>
                    <a:rect l="l" t="t" r="r" b="b"/>
                    <a:pathLst>
                      <a:path w="759" h="692" extrusionOk="0">
                        <a:moveTo>
                          <a:pt x="372" y="1"/>
                        </a:moveTo>
                        <a:cubicBezTo>
                          <a:pt x="349" y="1"/>
                          <a:pt x="327" y="3"/>
                          <a:pt x="304" y="7"/>
                        </a:cubicBezTo>
                        <a:cubicBezTo>
                          <a:pt x="125" y="52"/>
                          <a:pt x="0" y="230"/>
                          <a:pt x="45" y="417"/>
                        </a:cubicBezTo>
                        <a:cubicBezTo>
                          <a:pt x="76" y="582"/>
                          <a:pt x="225" y="691"/>
                          <a:pt x="381" y="691"/>
                        </a:cubicBezTo>
                        <a:cubicBezTo>
                          <a:pt x="403" y="691"/>
                          <a:pt x="425" y="689"/>
                          <a:pt x="446" y="685"/>
                        </a:cubicBezTo>
                        <a:cubicBezTo>
                          <a:pt x="634" y="640"/>
                          <a:pt x="759" y="462"/>
                          <a:pt x="714" y="275"/>
                        </a:cubicBezTo>
                        <a:cubicBezTo>
                          <a:pt x="683" y="110"/>
                          <a:pt x="534" y="1"/>
                          <a:pt x="37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7"/>
                  <p:cNvSpPr/>
                  <p:nvPr/>
                </p:nvSpPr>
                <p:spPr>
                  <a:xfrm>
                    <a:off x="8139449" y="4231996"/>
                    <a:ext cx="71544" cy="65865"/>
                  </a:xfrm>
                  <a:custGeom>
                    <a:avLst/>
                    <a:gdLst/>
                    <a:ahLst/>
                    <a:cxnLst/>
                    <a:rect l="l" t="t" r="r" b="b"/>
                    <a:pathLst>
                      <a:path w="920" h="847" extrusionOk="0">
                        <a:moveTo>
                          <a:pt x="458" y="0"/>
                        </a:moveTo>
                        <a:cubicBezTo>
                          <a:pt x="431" y="0"/>
                          <a:pt x="403" y="3"/>
                          <a:pt x="375" y="8"/>
                        </a:cubicBezTo>
                        <a:cubicBezTo>
                          <a:pt x="144" y="62"/>
                          <a:pt x="1" y="285"/>
                          <a:pt x="54" y="508"/>
                        </a:cubicBezTo>
                        <a:cubicBezTo>
                          <a:pt x="93" y="711"/>
                          <a:pt x="270" y="846"/>
                          <a:pt x="469" y="846"/>
                        </a:cubicBezTo>
                        <a:cubicBezTo>
                          <a:pt x="497" y="846"/>
                          <a:pt x="525" y="843"/>
                          <a:pt x="554" y="838"/>
                        </a:cubicBezTo>
                        <a:cubicBezTo>
                          <a:pt x="777" y="784"/>
                          <a:pt x="920" y="561"/>
                          <a:pt x="875" y="338"/>
                        </a:cubicBezTo>
                        <a:cubicBezTo>
                          <a:pt x="836" y="135"/>
                          <a:pt x="653" y="0"/>
                          <a:pt x="458"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39" name="Google Shape;839;p27"/>
              <p:cNvSpPr/>
              <p:nvPr/>
            </p:nvSpPr>
            <p:spPr>
              <a:xfrm rot="-3356822">
                <a:off x="1019513" y="2506490"/>
                <a:ext cx="272122" cy="258543"/>
              </a:xfrm>
              <a:custGeom>
                <a:avLst/>
                <a:gdLst/>
                <a:ahLst/>
                <a:cxnLst/>
                <a:rect l="l" t="t" r="r" b="b"/>
                <a:pathLst>
                  <a:path w="7022" h="6671" extrusionOk="0">
                    <a:moveTo>
                      <a:pt x="3015" y="868"/>
                    </a:moveTo>
                    <a:cubicBezTo>
                      <a:pt x="3190" y="868"/>
                      <a:pt x="3334" y="889"/>
                      <a:pt x="3408" y="925"/>
                    </a:cubicBezTo>
                    <a:cubicBezTo>
                      <a:pt x="3426" y="1006"/>
                      <a:pt x="3444" y="1131"/>
                      <a:pt x="3462" y="1238"/>
                    </a:cubicBezTo>
                    <a:cubicBezTo>
                      <a:pt x="3515" y="1630"/>
                      <a:pt x="3578" y="2076"/>
                      <a:pt x="3934" y="2281"/>
                    </a:cubicBezTo>
                    <a:cubicBezTo>
                      <a:pt x="4015" y="2327"/>
                      <a:pt x="4125" y="2367"/>
                      <a:pt x="4263" y="2367"/>
                    </a:cubicBezTo>
                    <a:cubicBezTo>
                      <a:pt x="4368" y="2367"/>
                      <a:pt x="4491" y="2343"/>
                      <a:pt x="4630" y="2281"/>
                    </a:cubicBezTo>
                    <a:cubicBezTo>
                      <a:pt x="4773" y="2219"/>
                      <a:pt x="4889" y="2157"/>
                      <a:pt x="4996" y="2103"/>
                    </a:cubicBezTo>
                    <a:cubicBezTo>
                      <a:pt x="5209" y="1996"/>
                      <a:pt x="5310" y="1950"/>
                      <a:pt x="5390" y="1950"/>
                    </a:cubicBezTo>
                    <a:cubicBezTo>
                      <a:pt x="5450" y="1950"/>
                      <a:pt x="5499" y="1977"/>
                      <a:pt x="5576" y="2023"/>
                    </a:cubicBezTo>
                    <a:cubicBezTo>
                      <a:pt x="5915" y="2228"/>
                      <a:pt x="6138" y="2594"/>
                      <a:pt x="6138" y="2710"/>
                    </a:cubicBezTo>
                    <a:cubicBezTo>
                      <a:pt x="6022" y="2799"/>
                      <a:pt x="5897" y="2888"/>
                      <a:pt x="5772" y="2959"/>
                    </a:cubicBezTo>
                    <a:cubicBezTo>
                      <a:pt x="5451" y="3165"/>
                      <a:pt x="5085" y="3397"/>
                      <a:pt x="4960" y="3852"/>
                    </a:cubicBezTo>
                    <a:cubicBezTo>
                      <a:pt x="4835" y="4298"/>
                      <a:pt x="5121" y="4592"/>
                      <a:pt x="5281" y="4770"/>
                    </a:cubicBezTo>
                    <a:cubicBezTo>
                      <a:pt x="5424" y="4922"/>
                      <a:pt x="5504" y="5011"/>
                      <a:pt x="5522" y="5172"/>
                    </a:cubicBezTo>
                    <a:cubicBezTo>
                      <a:pt x="5522" y="5190"/>
                      <a:pt x="5496" y="5288"/>
                      <a:pt x="5326" y="5422"/>
                    </a:cubicBezTo>
                    <a:cubicBezTo>
                      <a:pt x="5041" y="5671"/>
                      <a:pt x="4657" y="5796"/>
                      <a:pt x="4523" y="5796"/>
                    </a:cubicBezTo>
                    <a:cubicBezTo>
                      <a:pt x="4425" y="5716"/>
                      <a:pt x="4282" y="5439"/>
                      <a:pt x="4202" y="5279"/>
                    </a:cubicBezTo>
                    <a:cubicBezTo>
                      <a:pt x="4006" y="4913"/>
                      <a:pt x="3827" y="4565"/>
                      <a:pt x="3453" y="4565"/>
                    </a:cubicBezTo>
                    <a:cubicBezTo>
                      <a:pt x="3033" y="4565"/>
                      <a:pt x="2900" y="4984"/>
                      <a:pt x="2766" y="5386"/>
                    </a:cubicBezTo>
                    <a:cubicBezTo>
                      <a:pt x="2730" y="5502"/>
                      <a:pt x="2668" y="5689"/>
                      <a:pt x="2614" y="5796"/>
                    </a:cubicBezTo>
                    <a:cubicBezTo>
                      <a:pt x="2471" y="5787"/>
                      <a:pt x="2204" y="5752"/>
                      <a:pt x="1909" y="5671"/>
                    </a:cubicBezTo>
                    <a:cubicBezTo>
                      <a:pt x="1481" y="5555"/>
                      <a:pt x="1294" y="5422"/>
                      <a:pt x="1240" y="5368"/>
                    </a:cubicBezTo>
                    <a:cubicBezTo>
                      <a:pt x="1240" y="5297"/>
                      <a:pt x="1249" y="5225"/>
                      <a:pt x="1249" y="5154"/>
                    </a:cubicBezTo>
                    <a:cubicBezTo>
                      <a:pt x="1285" y="4663"/>
                      <a:pt x="1321" y="4271"/>
                      <a:pt x="1178" y="3950"/>
                    </a:cubicBezTo>
                    <a:cubicBezTo>
                      <a:pt x="1080" y="3718"/>
                      <a:pt x="1044" y="3566"/>
                      <a:pt x="1071" y="3459"/>
                    </a:cubicBezTo>
                    <a:cubicBezTo>
                      <a:pt x="1285" y="3388"/>
                      <a:pt x="1570" y="3245"/>
                      <a:pt x="1695" y="2951"/>
                    </a:cubicBezTo>
                    <a:cubicBezTo>
                      <a:pt x="1775" y="2754"/>
                      <a:pt x="1811" y="2442"/>
                      <a:pt x="1508" y="2049"/>
                    </a:cubicBezTo>
                    <a:cubicBezTo>
                      <a:pt x="1410" y="1925"/>
                      <a:pt x="1374" y="1818"/>
                      <a:pt x="1383" y="1728"/>
                    </a:cubicBezTo>
                    <a:cubicBezTo>
                      <a:pt x="1419" y="1505"/>
                      <a:pt x="1838" y="1220"/>
                      <a:pt x="1972" y="1131"/>
                    </a:cubicBezTo>
                    <a:cubicBezTo>
                      <a:pt x="2241" y="944"/>
                      <a:pt x="2682" y="868"/>
                      <a:pt x="3015" y="868"/>
                    </a:cubicBezTo>
                    <a:close/>
                    <a:moveTo>
                      <a:pt x="2999" y="1"/>
                    </a:moveTo>
                    <a:cubicBezTo>
                      <a:pt x="2461" y="1"/>
                      <a:pt x="1863" y="154"/>
                      <a:pt x="1481" y="417"/>
                    </a:cubicBezTo>
                    <a:cubicBezTo>
                      <a:pt x="1053" y="702"/>
                      <a:pt x="616" y="1068"/>
                      <a:pt x="527" y="1595"/>
                    </a:cubicBezTo>
                    <a:cubicBezTo>
                      <a:pt x="482" y="1925"/>
                      <a:pt x="580" y="2255"/>
                      <a:pt x="821" y="2576"/>
                    </a:cubicBezTo>
                    <a:cubicBezTo>
                      <a:pt x="839" y="2585"/>
                      <a:pt x="848" y="2603"/>
                      <a:pt x="857" y="2612"/>
                    </a:cubicBezTo>
                    <a:cubicBezTo>
                      <a:pt x="812" y="2629"/>
                      <a:pt x="767" y="2647"/>
                      <a:pt x="723" y="2647"/>
                    </a:cubicBezTo>
                    <a:lnTo>
                      <a:pt x="553" y="2674"/>
                    </a:lnTo>
                    <a:lnTo>
                      <a:pt x="437" y="2817"/>
                    </a:lnTo>
                    <a:cubicBezTo>
                      <a:pt x="0" y="3388"/>
                      <a:pt x="277" y="4039"/>
                      <a:pt x="384" y="4289"/>
                    </a:cubicBezTo>
                    <a:cubicBezTo>
                      <a:pt x="437" y="4414"/>
                      <a:pt x="411" y="4744"/>
                      <a:pt x="393" y="5092"/>
                    </a:cubicBezTo>
                    <a:cubicBezTo>
                      <a:pt x="384" y="5172"/>
                      <a:pt x="375" y="5261"/>
                      <a:pt x="366" y="5359"/>
                    </a:cubicBezTo>
                    <a:cubicBezTo>
                      <a:pt x="357" y="5520"/>
                      <a:pt x="393" y="5761"/>
                      <a:pt x="643" y="6001"/>
                    </a:cubicBezTo>
                    <a:cubicBezTo>
                      <a:pt x="1106" y="6448"/>
                      <a:pt x="2230" y="6671"/>
                      <a:pt x="2703" y="6671"/>
                    </a:cubicBezTo>
                    <a:cubicBezTo>
                      <a:pt x="2739" y="6671"/>
                      <a:pt x="2784" y="6671"/>
                      <a:pt x="2810" y="6662"/>
                    </a:cubicBezTo>
                    <a:cubicBezTo>
                      <a:pt x="3212" y="6617"/>
                      <a:pt x="3390" y="6242"/>
                      <a:pt x="3524" y="5850"/>
                    </a:cubicBezTo>
                    <a:cubicBezTo>
                      <a:pt x="3685" y="6153"/>
                      <a:pt x="3872" y="6448"/>
                      <a:pt x="4148" y="6581"/>
                    </a:cubicBezTo>
                    <a:cubicBezTo>
                      <a:pt x="4261" y="6639"/>
                      <a:pt x="4388" y="6663"/>
                      <a:pt x="4520" y="6663"/>
                    </a:cubicBezTo>
                    <a:cubicBezTo>
                      <a:pt x="4962" y="6663"/>
                      <a:pt x="5464" y="6394"/>
                      <a:pt x="5719" y="6216"/>
                    </a:cubicBezTo>
                    <a:cubicBezTo>
                      <a:pt x="6200" y="5877"/>
                      <a:pt x="6432" y="5466"/>
                      <a:pt x="6388" y="5065"/>
                    </a:cubicBezTo>
                    <a:cubicBezTo>
                      <a:pt x="6325" y="4619"/>
                      <a:pt x="6075" y="4351"/>
                      <a:pt x="5915" y="4173"/>
                    </a:cubicBezTo>
                    <a:cubicBezTo>
                      <a:pt x="5879" y="4137"/>
                      <a:pt x="5826" y="4083"/>
                      <a:pt x="5808" y="4057"/>
                    </a:cubicBezTo>
                    <a:cubicBezTo>
                      <a:pt x="5852" y="3932"/>
                      <a:pt x="6031" y="3825"/>
                      <a:pt x="6236" y="3691"/>
                    </a:cubicBezTo>
                    <a:cubicBezTo>
                      <a:pt x="6379" y="3602"/>
                      <a:pt x="6539" y="3504"/>
                      <a:pt x="6691" y="3379"/>
                    </a:cubicBezTo>
                    <a:cubicBezTo>
                      <a:pt x="6914" y="3200"/>
                      <a:pt x="7021" y="2942"/>
                      <a:pt x="7003" y="2656"/>
                    </a:cubicBezTo>
                    <a:cubicBezTo>
                      <a:pt x="6968" y="2130"/>
                      <a:pt x="6486" y="1568"/>
                      <a:pt x="6031" y="1282"/>
                    </a:cubicBezTo>
                    <a:cubicBezTo>
                      <a:pt x="5795" y="1138"/>
                      <a:pt x="5587" y="1084"/>
                      <a:pt x="5397" y="1084"/>
                    </a:cubicBezTo>
                    <a:cubicBezTo>
                      <a:pt x="5105" y="1084"/>
                      <a:pt x="4856" y="1212"/>
                      <a:pt x="4612" y="1336"/>
                    </a:cubicBezTo>
                    <a:cubicBezTo>
                      <a:pt x="4532" y="1371"/>
                      <a:pt x="4452" y="1407"/>
                      <a:pt x="4372" y="1452"/>
                    </a:cubicBezTo>
                    <a:cubicBezTo>
                      <a:pt x="4345" y="1354"/>
                      <a:pt x="4327" y="1211"/>
                      <a:pt x="4318" y="1122"/>
                    </a:cubicBezTo>
                    <a:cubicBezTo>
                      <a:pt x="4291" y="934"/>
                      <a:pt x="4264" y="747"/>
                      <a:pt x="4211" y="586"/>
                    </a:cubicBezTo>
                    <a:cubicBezTo>
                      <a:pt x="4148" y="426"/>
                      <a:pt x="4006" y="203"/>
                      <a:pt x="3631" y="87"/>
                    </a:cubicBezTo>
                    <a:cubicBezTo>
                      <a:pt x="3445" y="28"/>
                      <a:pt x="3227" y="1"/>
                      <a:pt x="2999" y="1"/>
                    </a:cubicBezTo>
                    <a:close/>
                  </a:path>
                </a:pathLst>
              </a:custGeom>
              <a:solidFill>
                <a:srgbClr val="4A9E4A"/>
              </a:solidFill>
              <a:ln w="1905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7"/>
              <p:cNvSpPr/>
              <p:nvPr/>
            </p:nvSpPr>
            <p:spPr>
              <a:xfrm>
                <a:off x="1156744" y="2952254"/>
                <a:ext cx="272120" cy="258551"/>
              </a:xfrm>
              <a:custGeom>
                <a:avLst/>
                <a:gdLst/>
                <a:ahLst/>
                <a:cxnLst/>
                <a:rect l="l" t="t" r="r" b="b"/>
                <a:pathLst>
                  <a:path w="7022" h="6671" extrusionOk="0">
                    <a:moveTo>
                      <a:pt x="3015" y="868"/>
                    </a:moveTo>
                    <a:cubicBezTo>
                      <a:pt x="3190" y="868"/>
                      <a:pt x="3334" y="889"/>
                      <a:pt x="3408" y="925"/>
                    </a:cubicBezTo>
                    <a:cubicBezTo>
                      <a:pt x="3426" y="1006"/>
                      <a:pt x="3444" y="1131"/>
                      <a:pt x="3462" y="1238"/>
                    </a:cubicBezTo>
                    <a:cubicBezTo>
                      <a:pt x="3515" y="1630"/>
                      <a:pt x="3578" y="2076"/>
                      <a:pt x="3934" y="2281"/>
                    </a:cubicBezTo>
                    <a:cubicBezTo>
                      <a:pt x="4015" y="2327"/>
                      <a:pt x="4125" y="2367"/>
                      <a:pt x="4263" y="2367"/>
                    </a:cubicBezTo>
                    <a:cubicBezTo>
                      <a:pt x="4368" y="2367"/>
                      <a:pt x="4491" y="2343"/>
                      <a:pt x="4630" y="2281"/>
                    </a:cubicBezTo>
                    <a:cubicBezTo>
                      <a:pt x="4773" y="2219"/>
                      <a:pt x="4889" y="2157"/>
                      <a:pt x="4996" y="2103"/>
                    </a:cubicBezTo>
                    <a:cubicBezTo>
                      <a:pt x="5209" y="1996"/>
                      <a:pt x="5310" y="1950"/>
                      <a:pt x="5390" y="1950"/>
                    </a:cubicBezTo>
                    <a:cubicBezTo>
                      <a:pt x="5450" y="1950"/>
                      <a:pt x="5499" y="1977"/>
                      <a:pt x="5576" y="2023"/>
                    </a:cubicBezTo>
                    <a:cubicBezTo>
                      <a:pt x="5915" y="2228"/>
                      <a:pt x="6138" y="2594"/>
                      <a:pt x="6138" y="2710"/>
                    </a:cubicBezTo>
                    <a:cubicBezTo>
                      <a:pt x="6022" y="2799"/>
                      <a:pt x="5897" y="2888"/>
                      <a:pt x="5772" y="2959"/>
                    </a:cubicBezTo>
                    <a:cubicBezTo>
                      <a:pt x="5451" y="3165"/>
                      <a:pt x="5085" y="3397"/>
                      <a:pt x="4960" y="3852"/>
                    </a:cubicBezTo>
                    <a:cubicBezTo>
                      <a:pt x="4835" y="4298"/>
                      <a:pt x="5121" y="4592"/>
                      <a:pt x="5281" y="4770"/>
                    </a:cubicBezTo>
                    <a:cubicBezTo>
                      <a:pt x="5424" y="4922"/>
                      <a:pt x="5504" y="5011"/>
                      <a:pt x="5522" y="5172"/>
                    </a:cubicBezTo>
                    <a:cubicBezTo>
                      <a:pt x="5522" y="5190"/>
                      <a:pt x="5496" y="5288"/>
                      <a:pt x="5326" y="5422"/>
                    </a:cubicBezTo>
                    <a:cubicBezTo>
                      <a:pt x="5041" y="5671"/>
                      <a:pt x="4657" y="5796"/>
                      <a:pt x="4523" y="5796"/>
                    </a:cubicBezTo>
                    <a:cubicBezTo>
                      <a:pt x="4425" y="5716"/>
                      <a:pt x="4282" y="5439"/>
                      <a:pt x="4202" y="5279"/>
                    </a:cubicBezTo>
                    <a:cubicBezTo>
                      <a:pt x="4006" y="4913"/>
                      <a:pt x="3827" y="4565"/>
                      <a:pt x="3453" y="4565"/>
                    </a:cubicBezTo>
                    <a:cubicBezTo>
                      <a:pt x="3033" y="4565"/>
                      <a:pt x="2900" y="4984"/>
                      <a:pt x="2766" y="5386"/>
                    </a:cubicBezTo>
                    <a:cubicBezTo>
                      <a:pt x="2730" y="5502"/>
                      <a:pt x="2668" y="5689"/>
                      <a:pt x="2614" y="5796"/>
                    </a:cubicBezTo>
                    <a:cubicBezTo>
                      <a:pt x="2471" y="5787"/>
                      <a:pt x="2204" y="5752"/>
                      <a:pt x="1909" y="5671"/>
                    </a:cubicBezTo>
                    <a:cubicBezTo>
                      <a:pt x="1481" y="5555"/>
                      <a:pt x="1294" y="5422"/>
                      <a:pt x="1240" y="5368"/>
                    </a:cubicBezTo>
                    <a:cubicBezTo>
                      <a:pt x="1240" y="5297"/>
                      <a:pt x="1249" y="5225"/>
                      <a:pt x="1249" y="5154"/>
                    </a:cubicBezTo>
                    <a:cubicBezTo>
                      <a:pt x="1285" y="4663"/>
                      <a:pt x="1321" y="4271"/>
                      <a:pt x="1178" y="3950"/>
                    </a:cubicBezTo>
                    <a:cubicBezTo>
                      <a:pt x="1080" y="3718"/>
                      <a:pt x="1044" y="3566"/>
                      <a:pt x="1071" y="3459"/>
                    </a:cubicBezTo>
                    <a:cubicBezTo>
                      <a:pt x="1285" y="3388"/>
                      <a:pt x="1570" y="3245"/>
                      <a:pt x="1695" y="2951"/>
                    </a:cubicBezTo>
                    <a:cubicBezTo>
                      <a:pt x="1775" y="2754"/>
                      <a:pt x="1811" y="2442"/>
                      <a:pt x="1508" y="2049"/>
                    </a:cubicBezTo>
                    <a:cubicBezTo>
                      <a:pt x="1410" y="1925"/>
                      <a:pt x="1374" y="1818"/>
                      <a:pt x="1383" y="1728"/>
                    </a:cubicBezTo>
                    <a:cubicBezTo>
                      <a:pt x="1419" y="1505"/>
                      <a:pt x="1838" y="1220"/>
                      <a:pt x="1972" y="1131"/>
                    </a:cubicBezTo>
                    <a:cubicBezTo>
                      <a:pt x="2241" y="944"/>
                      <a:pt x="2682" y="868"/>
                      <a:pt x="3015" y="868"/>
                    </a:cubicBezTo>
                    <a:close/>
                    <a:moveTo>
                      <a:pt x="2999" y="1"/>
                    </a:moveTo>
                    <a:cubicBezTo>
                      <a:pt x="2461" y="1"/>
                      <a:pt x="1863" y="154"/>
                      <a:pt x="1481" y="417"/>
                    </a:cubicBezTo>
                    <a:cubicBezTo>
                      <a:pt x="1053" y="702"/>
                      <a:pt x="616" y="1068"/>
                      <a:pt x="527" y="1595"/>
                    </a:cubicBezTo>
                    <a:cubicBezTo>
                      <a:pt x="482" y="1925"/>
                      <a:pt x="580" y="2255"/>
                      <a:pt x="821" y="2576"/>
                    </a:cubicBezTo>
                    <a:cubicBezTo>
                      <a:pt x="839" y="2585"/>
                      <a:pt x="848" y="2603"/>
                      <a:pt x="857" y="2612"/>
                    </a:cubicBezTo>
                    <a:cubicBezTo>
                      <a:pt x="812" y="2629"/>
                      <a:pt x="767" y="2647"/>
                      <a:pt x="723" y="2647"/>
                    </a:cubicBezTo>
                    <a:lnTo>
                      <a:pt x="553" y="2674"/>
                    </a:lnTo>
                    <a:lnTo>
                      <a:pt x="437" y="2817"/>
                    </a:lnTo>
                    <a:cubicBezTo>
                      <a:pt x="0" y="3388"/>
                      <a:pt x="277" y="4039"/>
                      <a:pt x="384" y="4289"/>
                    </a:cubicBezTo>
                    <a:cubicBezTo>
                      <a:pt x="437" y="4414"/>
                      <a:pt x="411" y="4744"/>
                      <a:pt x="393" y="5092"/>
                    </a:cubicBezTo>
                    <a:cubicBezTo>
                      <a:pt x="384" y="5172"/>
                      <a:pt x="375" y="5261"/>
                      <a:pt x="366" y="5359"/>
                    </a:cubicBezTo>
                    <a:cubicBezTo>
                      <a:pt x="357" y="5520"/>
                      <a:pt x="393" y="5761"/>
                      <a:pt x="643" y="6001"/>
                    </a:cubicBezTo>
                    <a:cubicBezTo>
                      <a:pt x="1106" y="6448"/>
                      <a:pt x="2230" y="6671"/>
                      <a:pt x="2703" y="6671"/>
                    </a:cubicBezTo>
                    <a:cubicBezTo>
                      <a:pt x="2739" y="6671"/>
                      <a:pt x="2784" y="6671"/>
                      <a:pt x="2810" y="6662"/>
                    </a:cubicBezTo>
                    <a:cubicBezTo>
                      <a:pt x="3212" y="6617"/>
                      <a:pt x="3390" y="6242"/>
                      <a:pt x="3524" y="5850"/>
                    </a:cubicBezTo>
                    <a:cubicBezTo>
                      <a:pt x="3685" y="6153"/>
                      <a:pt x="3872" y="6448"/>
                      <a:pt x="4148" y="6581"/>
                    </a:cubicBezTo>
                    <a:cubicBezTo>
                      <a:pt x="4261" y="6639"/>
                      <a:pt x="4388" y="6663"/>
                      <a:pt x="4520" y="6663"/>
                    </a:cubicBezTo>
                    <a:cubicBezTo>
                      <a:pt x="4962" y="6663"/>
                      <a:pt x="5464" y="6394"/>
                      <a:pt x="5719" y="6216"/>
                    </a:cubicBezTo>
                    <a:cubicBezTo>
                      <a:pt x="6200" y="5877"/>
                      <a:pt x="6432" y="5466"/>
                      <a:pt x="6388" y="5065"/>
                    </a:cubicBezTo>
                    <a:cubicBezTo>
                      <a:pt x="6325" y="4619"/>
                      <a:pt x="6075" y="4351"/>
                      <a:pt x="5915" y="4173"/>
                    </a:cubicBezTo>
                    <a:cubicBezTo>
                      <a:pt x="5879" y="4137"/>
                      <a:pt x="5826" y="4083"/>
                      <a:pt x="5808" y="4057"/>
                    </a:cubicBezTo>
                    <a:cubicBezTo>
                      <a:pt x="5852" y="3932"/>
                      <a:pt x="6031" y="3825"/>
                      <a:pt x="6236" y="3691"/>
                    </a:cubicBezTo>
                    <a:cubicBezTo>
                      <a:pt x="6379" y="3602"/>
                      <a:pt x="6539" y="3504"/>
                      <a:pt x="6691" y="3379"/>
                    </a:cubicBezTo>
                    <a:cubicBezTo>
                      <a:pt x="6914" y="3200"/>
                      <a:pt x="7021" y="2942"/>
                      <a:pt x="7003" y="2656"/>
                    </a:cubicBezTo>
                    <a:cubicBezTo>
                      <a:pt x="6968" y="2130"/>
                      <a:pt x="6486" y="1568"/>
                      <a:pt x="6031" y="1282"/>
                    </a:cubicBezTo>
                    <a:cubicBezTo>
                      <a:pt x="5795" y="1138"/>
                      <a:pt x="5587" y="1084"/>
                      <a:pt x="5397" y="1084"/>
                    </a:cubicBezTo>
                    <a:cubicBezTo>
                      <a:pt x="5105" y="1084"/>
                      <a:pt x="4856" y="1212"/>
                      <a:pt x="4612" y="1336"/>
                    </a:cubicBezTo>
                    <a:cubicBezTo>
                      <a:pt x="4532" y="1371"/>
                      <a:pt x="4452" y="1407"/>
                      <a:pt x="4372" y="1452"/>
                    </a:cubicBezTo>
                    <a:cubicBezTo>
                      <a:pt x="4345" y="1354"/>
                      <a:pt x="4327" y="1211"/>
                      <a:pt x="4318" y="1122"/>
                    </a:cubicBezTo>
                    <a:cubicBezTo>
                      <a:pt x="4291" y="934"/>
                      <a:pt x="4264" y="747"/>
                      <a:pt x="4211" y="586"/>
                    </a:cubicBezTo>
                    <a:cubicBezTo>
                      <a:pt x="4148" y="426"/>
                      <a:pt x="4006" y="203"/>
                      <a:pt x="3631" y="87"/>
                    </a:cubicBezTo>
                    <a:cubicBezTo>
                      <a:pt x="3445" y="28"/>
                      <a:pt x="3227" y="1"/>
                      <a:pt x="2999" y="1"/>
                    </a:cubicBezTo>
                    <a:close/>
                  </a:path>
                </a:pathLst>
              </a:custGeom>
              <a:solidFill>
                <a:srgbClr val="4A9E4A"/>
              </a:solidFill>
              <a:ln w="1905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7"/>
              <p:cNvSpPr/>
              <p:nvPr/>
            </p:nvSpPr>
            <p:spPr>
              <a:xfrm>
                <a:off x="1910269" y="2737342"/>
                <a:ext cx="272120" cy="258551"/>
              </a:xfrm>
              <a:custGeom>
                <a:avLst/>
                <a:gdLst/>
                <a:ahLst/>
                <a:cxnLst/>
                <a:rect l="l" t="t" r="r" b="b"/>
                <a:pathLst>
                  <a:path w="7022" h="6671" extrusionOk="0">
                    <a:moveTo>
                      <a:pt x="3015" y="868"/>
                    </a:moveTo>
                    <a:cubicBezTo>
                      <a:pt x="3190" y="868"/>
                      <a:pt x="3334" y="889"/>
                      <a:pt x="3408" y="925"/>
                    </a:cubicBezTo>
                    <a:cubicBezTo>
                      <a:pt x="3426" y="1006"/>
                      <a:pt x="3444" y="1131"/>
                      <a:pt x="3462" y="1238"/>
                    </a:cubicBezTo>
                    <a:cubicBezTo>
                      <a:pt x="3515" y="1630"/>
                      <a:pt x="3578" y="2076"/>
                      <a:pt x="3934" y="2281"/>
                    </a:cubicBezTo>
                    <a:cubicBezTo>
                      <a:pt x="4015" y="2327"/>
                      <a:pt x="4125" y="2367"/>
                      <a:pt x="4263" y="2367"/>
                    </a:cubicBezTo>
                    <a:cubicBezTo>
                      <a:pt x="4368" y="2367"/>
                      <a:pt x="4491" y="2343"/>
                      <a:pt x="4630" y="2281"/>
                    </a:cubicBezTo>
                    <a:cubicBezTo>
                      <a:pt x="4773" y="2219"/>
                      <a:pt x="4889" y="2157"/>
                      <a:pt x="4996" y="2103"/>
                    </a:cubicBezTo>
                    <a:cubicBezTo>
                      <a:pt x="5209" y="1996"/>
                      <a:pt x="5310" y="1950"/>
                      <a:pt x="5390" y="1950"/>
                    </a:cubicBezTo>
                    <a:cubicBezTo>
                      <a:pt x="5450" y="1950"/>
                      <a:pt x="5499" y="1977"/>
                      <a:pt x="5576" y="2023"/>
                    </a:cubicBezTo>
                    <a:cubicBezTo>
                      <a:pt x="5915" y="2228"/>
                      <a:pt x="6138" y="2594"/>
                      <a:pt x="6138" y="2710"/>
                    </a:cubicBezTo>
                    <a:cubicBezTo>
                      <a:pt x="6022" y="2799"/>
                      <a:pt x="5897" y="2888"/>
                      <a:pt x="5772" y="2959"/>
                    </a:cubicBezTo>
                    <a:cubicBezTo>
                      <a:pt x="5451" y="3165"/>
                      <a:pt x="5085" y="3397"/>
                      <a:pt x="4960" y="3852"/>
                    </a:cubicBezTo>
                    <a:cubicBezTo>
                      <a:pt x="4835" y="4298"/>
                      <a:pt x="5121" y="4592"/>
                      <a:pt x="5281" y="4770"/>
                    </a:cubicBezTo>
                    <a:cubicBezTo>
                      <a:pt x="5424" y="4922"/>
                      <a:pt x="5504" y="5011"/>
                      <a:pt x="5522" y="5172"/>
                    </a:cubicBezTo>
                    <a:cubicBezTo>
                      <a:pt x="5522" y="5190"/>
                      <a:pt x="5496" y="5288"/>
                      <a:pt x="5326" y="5422"/>
                    </a:cubicBezTo>
                    <a:cubicBezTo>
                      <a:pt x="5041" y="5671"/>
                      <a:pt x="4657" y="5796"/>
                      <a:pt x="4523" y="5796"/>
                    </a:cubicBezTo>
                    <a:cubicBezTo>
                      <a:pt x="4425" y="5716"/>
                      <a:pt x="4282" y="5439"/>
                      <a:pt x="4202" y="5279"/>
                    </a:cubicBezTo>
                    <a:cubicBezTo>
                      <a:pt x="4006" y="4913"/>
                      <a:pt x="3827" y="4565"/>
                      <a:pt x="3453" y="4565"/>
                    </a:cubicBezTo>
                    <a:cubicBezTo>
                      <a:pt x="3033" y="4565"/>
                      <a:pt x="2900" y="4984"/>
                      <a:pt x="2766" y="5386"/>
                    </a:cubicBezTo>
                    <a:cubicBezTo>
                      <a:pt x="2730" y="5502"/>
                      <a:pt x="2668" y="5689"/>
                      <a:pt x="2614" y="5796"/>
                    </a:cubicBezTo>
                    <a:cubicBezTo>
                      <a:pt x="2471" y="5787"/>
                      <a:pt x="2204" y="5752"/>
                      <a:pt x="1909" y="5671"/>
                    </a:cubicBezTo>
                    <a:cubicBezTo>
                      <a:pt x="1481" y="5555"/>
                      <a:pt x="1294" y="5422"/>
                      <a:pt x="1240" y="5368"/>
                    </a:cubicBezTo>
                    <a:cubicBezTo>
                      <a:pt x="1240" y="5297"/>
                      <a:pt x="1249" y="5225"/>
                      <a:pt x="1249" y="5154"/>
                    </a:cubicBezTo>
                    <a:cubicBezTo>
                      <a:pt x="1285" y="4663"/>
                      <a:pt x="1321" y="4271"/>
                      <a:pt x="1178" y="3950"/>
                    </a:cubicBezTo>
                    <a:cubicBezTo>
                      <a:pt x="1080" y="3718"/>
                      <a:pt x="1044" y="3566"/>
                      <a:pt x="1071" y="3459"/>
                    </a:cubicBezTo>
                    <a:cubicBezTo>
                      <a:pt x="1285" y="3388"/>
                      <a:pt x="1570" y="3245"/>
                      <a:pt x="1695" y="2951"/>
                    </a:cubicBezTo>
                    <a:cubicBezTo>
                      <a:pt x="1775" y="2754"/>
                      <a:pt x="1811" y="2442"/>
                      <a:pt x="1508" y="2049"/>
                    </a:cubicBezTo>
                    <a:cubicBezTo>
                      <a:pt x="1410" y="1925"/>
                      <a:pt x="1374" y="1818"/>
                      <a:pt x="1383" y="1728"/>
                    </a:cubicBezTo>
                    <a:cubicBezTo>
                      <a:pt x="1419" y="1505"/>
                      <a:pt x="1838" y="1220"/>
                      <a:pt x="1972" y="1131"/>
                    </a:cubicBezTo>
                    <a:cubicBezTo>
                      <a:pt x="2241" y="944"/>
                      <a:pt x="2682" y="868"/>
                      <a:pt x="3015" y="868"/>
                    </a:cubicBezTo>
                    <a:close/>
                    <a:moveTo>
                      <a:pt x="2999" y="1"/>
                    </a:moveTo>
                    <a:cubicBezTo>
                      <a:pt x="2461" y="1"/>
                      <a:pt x="1863" y="154"/>
                      <a:pt x="1481" y="417"/>
                    </a:cubicBezTo>
                    <a:cubicBezTo>
                      <a:pt x="1053" y="702"/>
                      <a:pt x="616" y="1068"/>
                      <a:pt x="527" y="1595"/>
                    </a:cubicBezTo>
                    <a:cubicBezTo>
                      <a:pt x="482" y="1925"/>
                      <a:pt x="580" y="2255"/>
                      <a:pt x="821" y="2576"/>
                    </a:cubicBezTo>
                    <a:cubicBezTo>
                      <a:pt x="839" y="2585"/>
                      <a:pt x="848" y="2603"/>
                      <a:pt x="857" y="2612"/>
                    </a:cubicBezTo>
                    <a:cubicBezTo>
                      <a:pt x="812" y="2629"/>
                      <a:pt x="767" y="2647"/>
                      <a:pt x="723" y="2647"/>
                    </a:cubicBezTo>
                    <a:lnTo>
                      <a:pt x="553" y="2674"/>
                    </a:lnTo>
                    <a:lnTo>
                      <a:pt x="437" y="2817"/>
                    </a:lnTo>
                    <a:cubicBezTo>
                      <a:pt x="0" y="3388"/>
                      <a:pt x="277" y="4039"/>
                      <a:pt x="384" y="4289"/>
                    </a:cubicBezTo>
                    <a:cubicBezTo>
                      <a:pt x="437" y="4414"/>
                      <a:pt x="411" y="4744"/>
                      <a:pt x="393" y="5092"/>
                    </a:cubicBezTo>
                    <a:cubicBezTo>
                      <a:pt x="384" y="5172"/>
                      <a:pt x="375" y="5261"/>
                      <a:pt x="366" y="5359"/>
                    </a:cubicBezTo>
                    <a:cubicBezTo>
                      <a:pt x="357" y="5520"/>
                      <a:pt x="393" y="5761"/>
                      <a:pt x="643" y="6001"/>
                    </a:cubicBezTo>
                    <a:cubicBezTo>
                      <a:pt x="1106" y="6448"/>
                      <a:pt x="2230" y="6671"/>
                      <a:pt x="2703" y="6671"/>
                    </a:cubicBezTo>
                    <a:cubicBezTo>
                      <a:pt x="2739" y="6671"/>
                      <a:pt x="2784" y="6671"/>
                      <a:pt x="2810" y="6662"/>
                    </a:cubicBezTo>
                    <a:cubicBezTo>
                      <a:pt x="3212" y="6617"/>
                      <a:pt x="3390" y="6242"/>
                      <a:pt x="3524" y="5850"/>
                    </a:cubicBezTo>
                    <a:cubicBezTo>
                      <a:pt x="3685" y="6153"/>
                      <a:pt x="3872" y="6448"/>
                      <a:pt x="4148" y="6581"/>
                    </a:cubicBezTo>
                    <a:cubicBezTo>
                      <a:pt x="4261" y="6639"/>
                      <a:pt x="4388" y="6663"/>
                      <a:pt x="4520" y="6663"/>
                    </a:cubicBezTo>
                    <a:cubicBezTo>
                      <a:pt x="4962" y="6663"/>
                      <a:pt x="5464" y="6394"/>
                      <a:pt x="5719" y="6216"/>
                    </a:cubicBezTo>
                    <a:cubicBezTo>
                      <a:pt x="6200" y="5877"/>
                      <a:pt x="6432" y="5466"/>
                      <a:pt x="6388" y="5065"/>
                    </a:cubicBezTo>
                    <a:cubicBezTo>
                      <a:pt x="6325" y="4619"/>
                      <a:pt x="6075" y="4351"/>
                      <a:pt x="5915" y="4173"/>
                    </a:cubicBezTo>
                    <a:cubicBezTo>
                      <a:pt x="5879" y="4137"/>
                      <a:pt x="5826" y="4083"/>
                      <a:pt x="5808" y="4057"/>
                    </a:cubicBezTo>
                    <a:cubicBezTo>
                      <a:pt x="5852" y="3932"/>
                      <a:pt x="6031" y="3825"/>
                      <a:pt x="6236" y="3691"/>
                    </a:cubicBezTo>
                    <a:cubicBezTo>
                      <a:pt x="6379" y="3602"/>
                      <a:pt x="6539" y="3504"/>
                      <a:pt x="6691" y="3379"/>
                    </a:cubicBezTo>
                    <a:cubicBezTo>
                      <a:pt x="6914" y="3200"/>
                      <a:pt x="7021" y="2942"/>
                      <a:pt x="7003" y="2656"/>
                    </a:cubicBezTo>
                    <a:cubicBezTo>
                      <a:pt x="6968" y="2130"/>
                      <a:pt x="6486" y="1568"/>
                      <a:pt x="6031" y="1282"/>
                    </a:cubicBezTo>
                    <a:cubicBezTo>
                      <a:pt x="5795" y="1138"/>
                      <a:pt x="5587" y="1084"/>
                      <a:pt x="5397" y="1084"/>
                    </a:cubicBezTo>
                    <a:cubicBezTo>
                      <a:pt x="5105" y="1084"/>
                      <a:pt x="4856" y="1212"/>
                      <a:pt x="4612" y="1336"/>
                    </a:cubicBezTo>
                    <a:cubicBezTo>
                      <a:pt x="4532" y="1371"/>
                      <a:pt x="4452" y="1407"/>
                      <a:pt x="4372" y="1452"/>
                    </a:cubicBezTo>
                    <a:cubicBezTo>
                      <a:pt x="4345" y="1354"/>
                      <a:pt x="4327" y="1211"/>
                      <a:pt x="4318" y="1122"/>
                    </a:cubicBezTo>
                    <a:cubicBezTo>
                      <a:pt x="4291" y="934"/>
                      <a:pt x="4264" y="747"/>
                      <a:pt x="4211" y="586"/>
                    </a:cubicBezTo>
                    <a:cubicBezTo>
                      <a:pt x="4148" y="426"/>
                      <a:pt x="4006" y="203"/>
                      <a:pt x="3631" y="87"/>
                    </a:cubicBezTo>
                    <a:cubicBezTo>
                      <a:pt x="3445" y="28"/>
                      <a:pt x="3227" y="1"/>
                      <a:pt x="2999" y="1"/>
                    </a:cubicBezTo>
                    <a:close/>
                  </a:path>
                </a:pathLst>
              </a:custGeom>
              <a:solidFill>
                <a:srgbClr val="4A9E4A"/>
              </a:solidFill>
              <a:ln w="1905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7"/>
              <p:cNvSpPr/>
              <p:nvPr/>
            </p:nvSpPr>
            <p:spPr>
              <a:xfrm>
                <a:off x="2335356" y="2104392"/>
                <a:ext cx="272120" cy="258551"/>
              </a:xfrm>
              <a:custGeom>
                <a:avLst/>
                <a:gdLst/>
                <a:ahLst/>
                <a:cxnLst/>
                <a:rect l="l" t="t" r="r" b="b"/>
                <a:pathLst>
                  <a:path w="7022" h="6671" extrusionOk="0">
                    <a:moveTo>
                      <a:pt x="3015" y="868"/>
                    </a:moveTo>
                    <a:cubicBezTo>
                      <a:pt x="3190" y="868"/>
                      <a:pt x="3334" y="889"/>
                      <a:pt x="3408" y="925"/>
                    </a:cubicBezTo>
                    <a:cubicBezTo>
                      <a:pt x="3426" y="1006"/>
                      <a:pt x="3444" y="1131"/>
                      <a:pt x="3462" y="1238"/>
                    </a:cubicBezTo>
                    <a:cubicBezTo>
                      <a:pt x="3515" y="1630"/>
                      <a:pt x="3578" y="2076"/>
                      <a:pt x="3934" y="2281"/>
                    </a:cubicBezTo>
                    <a:cubicBezTo>
                      <a:pt x="4015" y="2327"/>
                      <a:pt x="4125" y="2367"/>
                      <a:pt x="4263" y="2367"/>
                    </a:cubicBezTo>
                    <a:cubicBezTo>
                      <a:pt x="4368" y="2367"/>
                      <a:pt x="4491" y="2343"/>
                      <a:pt x="4630" y="2281"/>
                    </a:cubicBezTo>
                    <a:cubicBezTo>
                      <a:pt x="4773" y="2219"/>
                      <a:pt x="4889" y="2157"/>
                      <a:pt x="4996" y="2103"/>
                    </a:cubicBezTo>
                    <a:cubicBezTo>
                      <a:pt x="5209" y="1996"/>
                      <a:pt x="5310" y="1950"/>
                      <a:pt x="5390" y="1950"/>
                    </a:cubicBezTo>
                    <a:cubicBezTo>
                      <a:pt x="5450" y="1950"/>
                      <a:pt x="5499" y="1977"/>
                      <a:pt x="5576" y="2023"/>
                    </a:cubicBezTo>
                    <a:cubicBezTo>
                      <a:pt x="5915" y="2228"/>
                      <a:pt x="6138" y="2594"/>
                      <a:pt x="6138" y="2710"/>
                    </a:cubicBezTo>
                    <a:cubicBezTo>
                      <a:pt x="6022" y="2799"/>
                      <a:pt x="5897" y="2888"/>
                      <a:pt x="5772" y="2959"/>
                    </a:cubicBezTo>
                    <a:cubicBezTo>
                      <a:pt x="5451" y="3165"/>
                      <a:pt x="5085" y="3397"/>
                      <a:pt x="4960" y="3852"/>
                    </a:cubicBezTo>
                    <a:cubicBezTo>
                      <a:pt x="4835" y="4298"/>
                      <a:pt x="5121" y="4592"/>
                      <a:pt x="5281" y="4770"/>
                    </a:cubicBezTo>
                    <a:cubicBezTo>
                      <a:pt x="5424" y="4922"/>
                      <a:pt x="5504" y="5011"/>
                      <a:pt x="5522" y="5172"/>
                    </a:cubicBezTo>
                    <a:cubicBezTo>
                      <a:pt x="5522" y="5190"/>
                      <a:pt x="5496" y="5288"/>
                      <a:pt x="5326" y="5422"/>
                    </a:cubicBezTo>
                    <a:cubicBezTo>
                      <a:pt x="5041" y="5671"/>
                      <a:pt x="4657" y="5796"/>
                      <a:pt x="4523" y="5796"/>
                    </a:cubicBezTo>
                    <a:cubicBezTo>
                      <a:pt x="4425" y="5716"/>
                      <a:pt x="4282" y="5439"/>
                      <a:pt x="4202" y="5279"/>
                    </a:cubicBezTo>
                    <a:cubicBezTo>
                      <a:pt x="4006" y="4913"/>
                      <a:pt x="3827" y="4565"/>
                      <a:pt x="3453" y="4565"/>
                    </a:cubicBezTo>
                    <a:cubicBezTo>
                      <a:pt x="3033" y="4565"/>
                      <a:pt x="2900" y="4984"/>
                      <a:pt x="2766" y="5386"/>
                    </a:cubicBezTo>
                    <a:cubicBezTo>
                      <a:pt x="2730" y="5502"/>
                      <a:pt x="2668" y="5689"/>
                      <a:pt x="2614" y="5796"/>
                    </a:cubicBezTo>
                    <a:cubicBezTo>
                      <a:pt x="2471" y="5787"/>
                      <a:pt x="2204" y="5752"/>
                      <a:pt x="1909" y="5671"/>
                    </a:cubicBezTo>
                    <a:cubicBezTo>
                      <a:pt x="1481" y="5555"/>
                      <a:pt x="1294" y="5422"/>
                      <a:pt x="1240" y="5368"/>
                    </a:cubicBezTo>
                    <a:cubicBezTo>
                      <a:pt x="1240" y="5297"/>
                      <a:pt x="1249" y="5225"/>
                      <a:pt x="1249" y="5154"/>
                    </a:cubicBezTo>
                    <a:cubicBezTo>
                      <a:pt x="1285" y="4663"/>
                      <a:pt x="1321" y="4271"/>
                      <a:pt x="1178" y="3950"/>
                    </a:cubicBezTo>
                    <a:cubicBezTo>
                      <a:pt x="1080" y="3718"/>
                      <a:pt x="1044" y="3566"/>
                      <a:pt x="1071" y="3459"/>
                    </a:cubicBezTo>
                    <a:cubicBezTo>
                      <a:pt x="1285" y="3388"/>
                      <a:pt x="1570" y="3245"/>
                      <a:pt x="1695" y="2951"/>
                    </a:cubicBezTo>
                    <a:cubicBezTo>
                      <a:pt x="1775" y="2754"/>
                      <a:pt x="1811" y="2442"/>
                      <a:pt x="1508" y="2049"/>
                    </a:cubicBezTo>
                    <a:cubicBezTo>
                      <a:pt x="1410" y="1925"/>
                      <a:pt x="1374" y="1818"/>
                      <a:pt x="1383" y="1728"/>
                    </a:cubicBezTo>
                    <a:cubicBezTo>
                      <a:pt x="1419" y="1505"/>
                      <a:pt x="1838" y="1220"/>
                      <a:pt x="1972" y="1131"/>
                    </a:cubicBezTo>
                    <a:cubicBezTo>
                      <a:pt x="2241" y="944"/>
                      <a:pt x="2682" y="868"/>
                      <a:pt x="3015" y="868"/>
                    </a:cubicBezTo>
                    <a:close/>
                    <a:moveTo>
                      <a:pt x="2999" y="1"/>
                    </a:moveTo>
                    <a:cubicBezTo>
                      <a:pt x="2461" y="1"/>
                      <a:pt x="1863" y="154"/>
                      <a:pt x="1481" y="417"/>
                    </a:cubicBezTo>
                    <a:cubicBezTo>
                      <a:pt x="1053" y="702"/>
                      <a:pt x="616" y="1068"/>
                      <a:pt x="527" y="1595"/>
                    </a:cubicBezTo>
                    <a:cubicBezTo>
                      <a:pt x="482" y="1925"/>
                      <a:pt x="580" y="2255"/>
                      <a:pt x="821" y="2576"/>
                    </a:cubicBezTo>
                    <a:cubicBezTo>
                      <a:pt x="839" y="2585"/>
                      <a:pt x="848" y="2603"/>
                      <a:pt x="857" y="2612"/>
                    </a:cubicBezTo>
                    <a:cubicBezTo>
                      <a:pt x="812" y="2629"/>
                      <a:pt x="767" y="2647"/>
                      <a:pt x="723" y="2647"/>
                    </a:cubicBezTo>
                    <a:lnTo>
                      <a:pt x="553" y="2674"/>
                    </a:lnTo>
                    <a:lnTo>
                      <a:pt x="437" y="2817"/>
                    </a:lnTo>
                    <a:cubicBezTo>
                      <a:pt x="0" y="3388"/>
                      <a:pt x="277" y="4039"/>
                      <a:pt x="384" y="4289"/>
                    </a:cubicBezTo>
                    <a:cubicBezTo>
                      <a:pt x="437" y="4414"/>
                      <a:pt x="411" y="4744"/>
                      <a:pt x="393" y="5092"/>
                    </a:cubicBezTo>
                    <a:cubicBezTo>
                      <a:pt x="384" y="5172"/>
                      <a:pt x="375" y="5261"/>
                      <a:pt x="366" y="5359"/>
                    </a:cubicBezTo>
                    <a:cubicBezTo>
                      <a:pt x="357" y="5520"/>
                      <a:pt x="393" y="5761"/>
                      <a:pt x="643" y="6001"/>
                    </a:cubicBezTo>
                    <a:cubicBezTo>
                      <a:pt x="1106" y="6448"/>
                      <a:pt x="2230" y="6671"/>
                      <a:pt x="2703" y="6671"/>
                    </a:cubicBezTo>
                    <a:cubicBezTo>
                      <a:pt x="2739" y="6671"/>
                      <a:pt x="2784" y="6671"/>
                      <a:pt x="2810" y="6662"/>
                    </a:cubicBezTo>
                    <a:cubicBezTo>
                      <a:pt x="3212" y="6617"/>
                      <a:pt x="3390" y="6242"/>
                      <a:pt x="3524" y="5850"/>
                    </a:cubicBezTo>
                    <a:cubicBezTo>
                      <a:pt x="3685" y="6153"/>
                      <a:pt x="3872" y="6448"/>
                      <a:pt x="4148" y="6581"/>
                    </a:cubicBezTo>
                    <a:cubicBezTo>
                      <a:pt x="4261" y="6639"/>
                      <a:pt x="4388" y="6663"/>
                      <a:pt x="4520" y="6663"/>
                    </a:cubicBezTo>
                    <a:cubicBezTo>
                      <a:pt x="4962" y="6663"/>
                      <a:pt x="5464" y="6394"/>
                      <a:pt x="5719" y="6216"/>
                    </a:cubicBezTo>
                    <a:cubicBezTo>
                      <a:pt x="6200" y="5877"/>
                      <a:pt x="6432" y="5466"/>
                      <a:pt x="6388" y="5065"/>
                    </a:cubicBezTo>
                    <a:cubicBezTo>
                      <a:pt x="6325" y="4619"/>
                      <a:pt x="6075" y="4351"/>
                      <a:pt x="5915" y="4173"/>
                    </a:cubicBezTo>
                    <a:cubicBezTo>
                      <a:pt x="5879" y="4137"/>
                      <a:pt x="5826" y="4083"/>
                      <a:pt x="5808" y="4057"/>
                    </a:cubicBezTo>
                    <a:cubicBezTo>
                      <a:pt x="5852" y="3932"/>
                      <a:pt x="6031" y="3825"/>
                      <a:pt x="6236" y="3691"/>
                    </a:cubicBezTo>
                    <a:cubicBezTo>
                      <a:pt x="6379" y="3602"/>
                      <a:pt x="6539" y="3504"/>
                      <a:pt x="6691" y="3379"/>
                    </a:cubicBezTo>
                    <a:cubicBezTo>
                      <a:pt x="6914" y="3200"/>
                      <a:pt x="7021" y="2942"/>
                      <a:pt x="7003" y="2656"/>
                    </a:cubicBezTo>
                    <a:cubicBezTo>
                      <a:pt x="6968" y="2130"/>
                      <a:pt x="6486" y="1568"/>
                      <a:pt x="6031" y="1282"/>
                    </a:cubicBezTo>
                    <a:cubicBezTo>
                      <a:pt x="5795" y="1138"/>
                      <a:pt x="5587" y="1084"/>
                      <a:pt x="5397" y="1084"/>
                    </a:cubicBezTo>
                    <a:cubicBezTo>
                      <a:pt x="5105" y="1084"/>
                      <a:pt x="4856" y="1212"/>
                      <a:pt x="4612" y="1336"/>
                    </a:cubicBezTo>
                    <a:cubicBezTo>
                      <a:pt x="4532" y="1371"/>
                      <a:pt x="4452" y="1407"/>
                      <a:pt x="4372" y="1452"/>
                    </a:cubicBezTo>
                    <a:cubicBezTo>
                      <a:pt x="4345" y="1354"/>
                      <a:pt x="4327" y="1211"/>
                      <a:pt x="4318" y="1122"/>
                    </a:cubicBezTo>
                    <a:cubicBezTo>
                      <a:pt x="4291" y="934"/>
                      <a:pt x="4264" y="747"/>
                      <a:pt x="4211" y="586"/>
                    </a:cubicBezTo>
                    <a:cubicBezTo>
                      <a:pt x="4148" y="426"/>
                      <a:pt x="4006" y="203"/>
                      <a:pt x="3631" y="87"/>
                    </a:cubicBezTo>
                    <a:cubicBezTo>
                      <a:pt x="3445" y="28"/>
                      <a:pt x="3227" y="1"/>
                      <a:pt x="2999" y="1"/>
                    </a:cubicBezTo>
                    <a:close/>
                  </a:path>
                </a:pathLst>
              </a:custGeom>
              <a:solidFill>
                <a:srgbClr val="4A9E4A"/>
              </a:solidFill>
              <a:ln w="1905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3" name="Google Shape;843;p27"/>
              <p:cNvGrpSpPr/>
              <p:nvPr/>
            </p:nvGrpSpPr>
            <p:grpSpPr>
              <a:xfrm>
                <a:off x="1437624" y="2571759"/>
                <a:ext cx="326687" cy="298772"/>
                <a:chOff x="7951491" y="3948941"/>
                <a:chExt cx="472500" cy="432126"/>
              </a:xfrm>
            </p:grpSpPr>
            <p:sp>
              <p:nvSpPr>
                <p:cNvPr id="844" name="Google Shape;844;p27"/>
                <p:cNvSpPr/>
                <p:nvPr/>
              </p:nvSpPr>
              <p:spPr>
                <a:xfrm>
                  <a:off x="7951491" y="3948941"/>
                  <a:ext cx="472500" cy="432126"/>
                </a:xfrm>
                <a:custGeom>
                  <a:avLst/>
                  <a:gdLst/>
                  <a:ahLst/>
                  <a:cxnLst/>
                  <a:rect l="l" t="t" r="r" b="b"/>
                  <a:pathLst>
                    <a:path w="6076" h="5557" extrusionOk="0">
                      <a:moveTo>
                        <a:pt x="3043" y="0"/>
                      </a:moveTo>
                      <a:cubicBezTo>
                        <a:pt x="2851" y="0"/>
                        <a:pt x="2657" y="20"/>
                        <a:pt x="2462" y="62"/>
                      </a:cubicBezTo>
                      <a:cubicBezTo>
                        <a:pt x="964" y="383"/>
                        <a:pt x="0" y="1855"/>
                        <a:pt x="321" y="3354"/>
                      </a:cubicBezTo>
                      <a:cubicBezTo>
                        <a:pt x="601" y="4658"/>
                        <a:pt x="1751" y="5557"/>
                        <a:pt x="3033" y="5557"/>
                      </a:cubicBezTo>
                      <a:cubicBezTo>
                        <a:pt x="3224" y="5557"/>
                        <a:pt x="3419" y="5537"/>
                        <a:pt x="3613" y="5495"/>
                      </a:cubicBezTo>
                      <a:cubicBezTo>
                        <a:pt x="5112" y="5174"/>
                        <a:pt x="6075" y="3702"/>
                        <a:pt x="5754" y="2203"/>
                      </a:cubicBezTo>
                      <a:cubicBezTo>
                        <a:pt x="5475" y="899"/>
                        <a:pt x="4324" y="0"/>
                        <a:pt x="3043" y="0"/>
                      </a:cubicBez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5" name="Google Shape;845;p27"/>
                <p:cNvGrpSpPr/>
                <p:nvPr/>
              </p:nvGrpSpPr>
              <p:grpSpPr>
                <a:xfrm>
                  <a:off x="8040998" y="4004152"/>
                  <a:ext cx="305305" cy="293709"/>
                  <a:chOff x="8040998" y="4004152"/>
                  <a:chExt cx="305305" cy="293709"/>
                </a:xfrm>
              </p:grpSpPr>
              <p:sp>
                <p:nvSpPr>
                  <p:cNvPr id="846" name="Google Shape;846;p27"/>
                  <p:cNvSpPr/>
                  <p:nvPr/>
                </p:nvSpPr>
                <p:spPr>
                  <a:xfrm>
                    <a:off x="8238677" y="4004152"/>
                    <a:ext cx="36861" cy="34060"/>
                  </a:xfrm>
                  <a:custGeom>
                    <a:avLst/>
                    <a:gdLst/>
                    <a:ahLst/>
                    <a:cxnLst/>
                    <a:rect l="l" t="t" r="r" b="b"/>
                    <a:pathLst>
                      <a:path w="474" h="438" extrusionOk="0">
                        <a:moveTo>
                          <a:pt x="232" y="1"/>
                        </a:moveTo>
                        <a:cubicBezTo>
                          <a:pt x="221" y="1"/>
                          <a:pt x="209" y="1"/>
                          <a:pt x="197" y="3"/>
                        </a:cubicBezTo>
                        <a:cubicBezTo>
                          <a:pt x="81" y="30"/>
                          <a:pt x="1" y="146"/>
                          <a:pt x="27" y="262"/>
                        </a:cubicBezTo>
                        <a:cubicBezTo>
                          <a:pt x="50" y="369"/>
                          <a:pt x="139" y="437"/>
                          <a:pt x="237" y="437"/>
                        </a:cubicBezTo>
                        <a:cubicBezTo>
                          <a:pt x="253" y="437"/>
                          <a:pt x="270" y="435"/>
                          <a:pt x="286" y="432"/>
                        </a:cubicBezTo>
                        <a:cubicBezTo>
                          <a:pt x="402" y="405"/>
                          <a:pt x="473" y="289"/>
                          <a:pt x="455" y="173"/>
                        </a:cubicBezTo>
                        <a:cubicBezTo>
                          <a:pt x="431" y="69"/>
                          <a:pt x="336" y="1"/>
                          <a:pt x="23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7"/>
                  <p:cNvSpPr/>
                  <p:nvPr/>
                </p:nvSpPr>
                <p:spPr>
                  <a:xfrm>
                    <a:off x="8240777" y="4264112"/>
                    <a:ext cx="36861" cy="33516"/>
                  </a:xfrm>
                  <a:custGeom>
                    <a:avLst/>
                    <a:gdLst/>
                    <a:ahLst/>
                    <a:cxnLst/>
                    <a:rect l="l" t="t" r="r" b="b"/>
                    <a:pathLst>
                      <a:path w="474" h="431" extrusionOk="0">
                        <a:moveTo>
                          <a:pt x="237" y="0"/>
                        </a:moveTo>
                        <a:cubicBezTo>
                          <a:pt x="221" y="0"/>
                          <a:pt x="204" y="2"/>
                          <a:pt x="188" y="6"/>
                        </a:cubicBezTo>
                        <a:cubicBezTo>
                          <a:pt x="72" y="24"/>
                          <a:pt x="0" y="140"/>
                          <a:pt x="18" y="255"/>
                        </a:cubicBezTo>
                        <a:cubicBezTo>
                          <a:pt x="41" y="363"/>
                          <a:pt x="130" y="431"/>
                          <a:pt x="228" y="431"/>
                        </a:cubicBezTo>
                        <a:cubicBezTo>
                          <a:pt x="244" y="431"/>
                          <a:pt x="261" y="429"/>
                          <a:pt x="277" y="425"/>
                        </a:cubicBezTo>
                        <a:cubicBezTo>
                          <a:pt x="402" y="398"/>
                          <a:pt x="473" y="291"/>
                          <a:pt x="446" y="166"/>
                        </a:cubicBezTo>
                        <a:cubicBezTo>
                          <a:pt x="423" y="67"/>
                          <a:pt x="335" y="0"/>
                          <a:pt x="23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7"/>
                  <p:cNvSpPr/>
                  <p:nvPr/>
                </p:nvSpPr>
                <p:spPr>
                  <a:xfrm>
                    <a:off x="8040998" y="4051665"/>
                    <a:ext cx="75665" cy="69442"/>
                  </a:xfrm>
                  <a:custGeom>
                    <a:avLst/>
                    <a:gdLst/>
                    <a:ahLst/>
                    <a:cxnLst/>
                    <a:rect l="l" t="t" r="r" b="b"/>
                    <a:pathLst>
                      <a:path w="973" h="893" extrusionOk="0">
                        <a:moveTo>
                          <a:pt x="477" y="0"/>
                        </a:moveTo>
                        <a:cubicBezTo>
                          <a:pt x="449" y="0"/>
                          <a:pt x="421" y="3"/>
                          <a:pt x="393" y="8"/>
                        </a:cubicBezTo>
                        <a:cubicBezTo>
                          <a:pt x="152" y="61"/>
                          <a:pt x="0" y="302"/>
                          <a:pt x="54" y="543"/>
                        </a:cubicBezTo>
                        <a:cubicBezTo>
                          <a:pt x="92" y="751"/>
                          <a:pt x="277" y="893"/>
                          <a:pt x="482" y="893"/>
                        </a:cubicBezTo>
                        <a:cubicBezTo>
                          <a:pt x="515" y="893"/>
                          <a:pt x="547" y="889"/>
                          <a:pt x="580" y="882"/>
                        </a:cubicBezTo>
                        <a:cubicBezTo>
                          <a:pt x="821" y="829"/>
                          <a:pt x="972" y="597"/>
                          <a:pt x="919" y="356"/>
                        </a:cubicBezTo>
                        <a:cubicBezTo>
                          <a:pt x="880" y="143"/>
                          <a:pt x="687" y="0"/>
                          <a:pt x="47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7"/>
                  <p:cNvSpPr/>
                  <p:nvPr/>
                </p:nvSpPr>
                <p:spPr>
                  <a:xfrm>
                    <a:off x="8040998" y="4214889"/>
                    <a:ext cx="43782" cy="40359"/>
                  </a:xfrm>
                  <a:custGeom>
                    <a:avLst/>
                    <a:gdLst/>
                    <a:ahLst/>
                    <a:cxnLst/>
                    <a:rect l="l" t="t" r="r" b="b"/>
                    <a:pathLst>
                      <a:path w="563" h="519" extrusionOk="0">
                        <a:moveTo>
                          <a:pt x="274" y="1"/>
                        </a:moveTo>
                        <a:cubicBezTo>
                          <a:pt x="257" y="1"/>
                          <a:pt x="240" y="2"/>
                          <a:pt x="223" y="5"/>
                        </a:cubicBezTo>
                        <a:cubicBezTo>
                          <a:pt x="89" y="32"/>
                          <a:pt x="0" y="175"/>
                          <a:pt x="27" y="309"/>
                        </a:cubicBezTo>
                        <a:cubicBezTo>
                          <a:pt x="50" y="434"/>
                          <a:pt x="164" y="519"/>
                          <a:pt x="282" y="519"/>
                        </a:cubicBezTo>
                        <a:cubicBezTo>
                          <a:pt x="298" y="519"/>
                          <a:pt x="314" y="517"/>
                          <a:pt x="330" y="514"/>
                        </a:cubicBezTo>
                        <a:cubicBezTo>
                          <a:pt x="473" y="478"/>
                          <a:pt x="562" y="344"/>
                          <a:pt x="535" y="202"/>
                        </a:cubicBezTo>
                        <a:cubicBezTo>
                          <a:pt x="504" y="84"/>
                          <a:pt x="396" y="1"/>
                          <a:pt x="274"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7"/>
                  <p:cNvSpPr/>
                  <p:nvPr/>
                </p:nvSpPr>
                <p:spPr>
                  <a:xfrm>
                    <a:off x="8302522" y="4139070"/>
                    <a:ext cx="43782" cy="39892"/>
                  </a:xfrm>
                  <a:custGeom>
                    <a:avLst/>
                    <a:gdLst/>
                    <a:ahLst/>
                    <a:cxnLst/>
                    <a:rect l="l" t="t" r="r" b="b"/>
                    <a:pathLst>
                      <a:path w="563" h="513" extrusionOk="0">
                        <a:moveTo>
                          <a:pt x="286" y="0"/>
                        </a:moveTo>
                        <a:cubicBezTo>
                          <a:pt x="266" y="0"/>
                          <a:pt x="245" y="3"/>
                          <a:pt x="223" y="8"/>
                        </a:cubicBezTo>
                        <a:cubicBezTo>
                          <a:pt x="89" y="35"/>
                          <a:pt x="0" y="168"/>
                          <a:pt x="27" y="311"/>
                        </a:cubicBezTo>
                        <a:cubicBezTo>
                          <a:pt x="51" y="429"/>
                          <a:pt x="164" y="512"/>
                          <a:pt x="282" y="512"/>
                        </a:cubicBezTo>
                        <a:cubicBezTo>
                          <a:pt x="298" y="512"/>
                          <a:pt x="314" y="511"/>
                          <a:pt x="330" y="507"/>
                        </a:cubicBezTo>
                        <a:cubicBezTo>
                          <a:pt x="473" y="481"/>
                          <a:pt x="562" y="347"/>
                          <a:pt x="527" y="204"/>
                        </a:cubicBezTo>
                        <a:cubicBezTo>
                          <a:pt x="504" y="83"/>
                          <a:pt x="404" y="0"/>
                          <a:pt x="286"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7"/>
                  <p:cNvSpPr/>
                  <p:nvPr/>
                </p:nvSpPr>
                <p:spPr>
                  <a:xfrm>
                    <a:off x="8139449" y="4040467"/>
                    <a:ext cx="59101" cy="53501"/>
                  </a:xfrm>
                  <a:custGeom>
                    <a:avLst/>
                    <a:gdLst/>
                    <a:ahLst/>
                    <a:cxnLst/>
                    <a:rect l="l" t="t" r="r" b="b"/>
                    <a:pathLst>
                      <a:path w="760" h="688" extrusionOk="0">
                        <a:moveTo>
                          <a:pt x="387" y="0"/>
                        </a:moveTo>
                        <a:cubicBezTo>
                          <a:pt x="362" y="0"/>
                          <a:pt x="338" y="3"/>
                          <a:pt x="313" y="9"/>
                        </a:cubicBezTo>
                        <a:cubicBezTo>
                          <a:pt x="126" y="45"/>
                          <a:pt x="1" y="232"/>
                          <a:pt x="45" y="419"/>
                        </a:cubicBezTo>
                        <a:cubicBezTo>
                          <a:pt x="76" y="573"/>
                          <a:pt x="220" y="687"/>
                          <a:pt x="379" y="687"/>
                        </a:cubicBezTo>
                        <a:cubicBezTo>
                          <a:pt x="404" y="687"/>
                          <a:pt x="430" y="684"/>
                          <a:pt x="456" y="678"/>
                        </a:cubicBezTo>
                        <a:cubicBezTo>
                          <a:pt x="634" y="643"/>
                          <a:pt x="759" y="455"/>
                          <a:pt x="714" y="277"/>
                        </a:cubicBezTo>
                        <a:cubicBezTo>
                          <a:pt x="684" y="115"/>
                          <a:pt x="540" y="0"/>
                          <a:pt x="38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7"/>
                  <p:cNvSpPr/>
                  <p:nvPr/>
                </p:nvSpPr>
                <p:spPr>
                  <a:xfrm>
                    <a:off x="8160290" y="4137748"/>
                    <a:ext cx="59024" cy="53812"/>
                  </a:xfrm>
                  <a:custGeom>
                    <a:avLst/>
                    <a:gdLst/>
                    <a:ahLst/>
                    <a:cxnLst/>
                    <a:rect l="l" t="t" r="r" b="b"/>
                    <a:pathLst>
                      <a:path w="759" h="692" extrusionOk="0">
                        <a:moveTo>
                          <a:pt x="372" y="1"/>
                        </a:moveTo>
                        <a:cubicBezTo>
                          <a:pt x="349" y="1"/>
                          <a:pt x="327" y="3"/>
                          <a:pt x="304" y="7"/>
                        </a:cubicBezTo>
                        <a:cubicBezTo>
                          <a:pt x="125" y="52"/>
                          <a:pt x="0" y="230"/>
                          <a:pt x="45" y="417"/>
                        </a:cubicBezTo>
                        <a:cubicBezTo>
                          <a:pt x="76" y="582"/>
                          <a:pt x="225" y="691"/>
                          <a:pt x="381" y="691"/>
                        </a:cubicBezTo>
                        <a:cubicBezTo>
                          <a:pt x="403" y="691"/>
                          <a:pt x="425" y="689"/>
                          <a:pt x="446" y="685"/>
                        </a:cubicBezTo>
                        <a:cubicBezTo>
                          <a:pt x="634" y="640"/>
                          <a:pt x="759" y="462"/>
                          <a:pt x="714" y="275"/>
                        </a:cubicBezTo>
                        <a:cubicBezTo>
                          <a:pt x="683" y="110"/>
                          <a:pt x="534" y="1"/>
                          <a:pt x="37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7"/>
                  <p:cNvSpPr/>
                  <p:nvPr/>
                </p:nvSpPr>
                <p:spPr>
                  <a:xfrm>
                    <a:off x="8139449" y="4231996"/>
                    <a:ext cx="71544" cy="65865"/>
                  </a:xfrm>
                  <a:custGeom>
                    <a:avLst/>
                    <a:gdLst/>
                    <a:ahLst/>
                    <a:cxnLst/>
                    <a:rect l="l" t="t" r="r" b="b"/>
                    <a:pathLst>
                      <a:path w="920" h="847" extrusionOk="0">
                        <a:moveTo>
                          <a:pt x="458" y="0"/>
                        </a:moveTo>
                        <a:cubicBezTo>
                          <a:pt x="431" y="0"/>
                          <a:pt x="403" y="3"/>
                          <a:pt x="375" y="8"/>
                        </a:cubicBezTo>
                        <a:cubicBezTo>
                          <a:pt x="144" y="62"/>
                          <a:pt x="1" y="285"/>
                          <a:pt x="54" y="508"/>
                        </a:cubicBezTo>
                        <a:cubicBezTo>
                          <a:pt x="93" y="711"/>
                          <a:pt x="270" y="846"/>
                          <a:pt x="469" y="846"/>
                        </a:cubicBezTo>
                        <a:cubicBezTo>
                          <a:pt x="497" y="846"/>
                          <a:pt x="525" y="843"/>
                          <a:pt x="554" y="838"/>
                        </a:cubicBezTo>
                        <a:cubicBezTo>
                          <a:pt x="777" y="784"/>
                          <a:pt x="920" y="561"/>
                          <a:pt x="875" y="338"/>
                        </a:cubicBezTo>
                        <a:cubicBezTo>
                          <a:pt x="836" y="135"/>
                          <a:pt x="653" y="0"/>
                          <a:pt x="458"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4" name="Google Shape;854;p27"/>
              <p:cNvGrpSpPr/>
              <p:nvPr/>
            </p:nvGrpSpPr>
            <p:grpSpPr>
              <a:xfrm>
                <a:off x="2490649" y="2319784"/>
                <a:ext cx="326687" cy="298772"/>
                <a:chOff x="7951491" y="3948941"/>
                <a:chExt cx="472500" cy="432126"/>
              </a:xfrm>
            </p:grpSpPr>
            <p:sp>
              <p:nvSpPr>
                <p:cNvPr id="855" name="Google Shape;855;p27"/>
                <p:cNvSpPr/>
                <p:nvPr/>
              </p:nvSpPr>
              <p:spPr>
                <a:xfrm>
                  <a:off x="7951491" y="3948941"/>
                  <a:ext cx="472500" cy="432126"/>
                </a:xfrm>
                <a:custGeom>
                  <a:avLst/>
                  <a:gdLst/>
                  <a:ahLst/>
                  <a:cxnLst/>
                  <a:rect l="l" t="t" r="r" b="b"/>
                  <a:pathLst>
                    <a:path w="6076" h="5557" extrusionOk="0">
                      <a:moveTo>
                        <a:pt x="3043" y="0"/>
                      </a:moveTo>
                      <a:cubicBezTo>
                        <a:pt x="2851" y="0"/>
                        <a:pt x="2657" y="20"/>
                        <a:pt x="2462" y="62"/>
                      </a:cubicBezTo>
                      <a:cubicBezTo>
                        <a:pt x="964" y="383"/>
                        <a:pt x="0" y="1855"/>
                        <a:pt x="321" y="3354"/>
                      </a:cubicBezTo>
                      <a:cubicBezTo>
                        <a:pt x="601" y="4658"/>
                        <a:pt x="1751" y="5557"/>
                        <a:pt x="3033" y="5557"/>
                      </a:cubicBezTo>
                      <a:cubicBezTo>
                        <a:pt x="3224" y="5557"/>
                        <a:pt x="3419" y="5537"/>
                        <a:pt x="3613" y="5495"/>
                      </a:cubicBezTo>
                      <a:cubicBezTo>
                        <a:pt x="5112" y="5174"/>
                        <a:pt x="6075" y="3702"/>
                        <a:pt x="5754" y="2203"/>
                      </a:cubicBezTo>
                      <a:cubicBezTo>
                        <a:pt x="5475" y="899"/>
                        <a:pt x="4324" y="0"/>
                        <a:pt x="3043" y="0"/>
                      </a:cubicBez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 name="Google Shape;856;p27"/>
                <p:cNvGrpSpPr/>
                <p:nvPr/>
              </p:nvGrpSpPr>
              <p:grpSpPr>
                <a:xfrm>
                  <a:off x="8040998" y="4004152"/>
                  <a:ext cx="305305" cy="293709"/>
                  <a:chOff x="8040998" y="4004152"/>
                  <a:chExt cx="305305" cy="293709"/>
                </a:xfrm>
              </p:grpSpPr>
              <p:sp>
                <p:nvSpPr>
                  <p:cNvPr id="857" name="Google Shape;857;p27"/>
                  <p:cNvSpPr/>
                  <p:nvPr/>
                </p:nvSpPr>
                <p:spPr>
                  <a:xfrm>
                    <a:off x="8238677" y="4004152"/>
                    <a:ext cx="36861" cy="34060"/>
                  </a:xfrm>
                  <a:custGeom>
                    <a:avLst/>
                    <a:gdLst/>
                    <a:ahLst/>
                    <a:cxnLst/>
                    <a:rect l="l" t="t" r="r" b="b"/>
                    <a:pathLst>
                      <a:path w="474" h="438" extrusionOk="0">
                        <a:moveTo>
                          <a:pt x="232" y="1"/>
                        </a:moveTo>
                        <a:cubicBezTo>
                          <a:pt x="221" y="1"/>
                          <a:pt x="209" y="1"/>
                          <a:pt x="197" y="3"/>
                        </a:cubicBezTo>
                        <a:cubicBezTo>
                          <a:pt x="81" y="30"/>
                          <a:pt x="1" y="146"/>
                          <a:pt x="27" y="262"/>
                        </a:cubicBezTo>
                        <a:cubicBezTo>
                          <a:pt x="50" y="369"/>
                          <a:pt x="139" y="437"/>
                          <a:pt x="237" y="437"/>
                        </a:cubicBezTo>
                        <a:cubicBezTo>
                          <a:pt x="253" y="437"/>
                          <a:pt x="270" y="435"/>
                          <a:pt x="286" y="432"/>
                        </a:cubicBezTo>
                        <a:cubicBezTo>
                          <a:pt x="402" y="405"/>
                          <a:pt x="473" y="289"/>
                          <a:pt x="455" y="173"/>
                        </a:cubicBezTo>
                        <a:cubicBezTo>
                          <a:pt x="431" y="69"/>
                          <a:pt x="336" y="1"/>
                          <a:pt x="23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7"/>
                  <p:cNvSpPr/>
                  <p:nvPr/>
                </p:nvSpPr>
                <p:spPr>
                  <a:xfrm>
                    <a:off x="8240777" y="4264112"/>
                    <a:ext cx="36861" cy="33516"/>
                  </a:xfrm>
                  <a:custGeom>
                    <a:avLst/>
                    <a:gdLst/>
                    <a:ahLst/>
                    <a:cxnLst/>
                    <a:rect l="l" t="t" r="r" b="b"/>
                    <a:pathLst>
                      <a:path w="474" h="431" extrusionOk="0">
                        <a:moveTo>
                          <a:pt x="237" y="0"/>
                        </a:moveTo>
                        <a:cubicBezTo>
                          <a:pt x="221" y="0"/>
                          <a:pt x="204" y="2"/>
                          <a:pt x="188" y="6"/>
                        </a:cubicBezTo>
                        <a:cubicBezTo>
                          <a:pt x="72" y="24"/>
                          <a:pt x="0" y="140"/>
                          <a:pt x="18" y="255"/>
                        </a:cubicBezTo>
                        <a:cubicBezTo>
                          <a:pt x="41" y="363"/>
                          <a:pt x="130" y="431"/>
                          <a:pt x="228" y="431"/>
                        </a:cubicBezTo>
                        <a:cubicBezTo>
                          <a:pt x="244" y="431"/>
                          <a:pt x="261" y="429"/>
                          <a:pt x="277" y="425"/>
                        </a:cubicBezTo>
                        <a:cubicBezTo>
                          <a:pt x="402" y="398"/>
                          <a:pt x="473" y="291"/>
                          <a:pt x="446" y="166"/>
                        </a:cubicBezTo>
                        <a:cubicBezTo>
                          <a:pt x="423" y="67"/>
                          <a:pt x="335" y="0"/>
                          <a:pt x="23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7"/>
                  <p:cNvSpPr/>
                  <p:nvPr/>
                </p:nvSpPr>
                <p:spPr>
                  <a:xfrm>
                    <a:off x="8040998" y="4051665"/>
                    <a:ext cx="75665" cy="69442"/>
                  </a:xfrm>
                  <a:custGeom>
                    <a:avLst/>
                    <a:gdLst/>
                    <a:ahLst/>
                    <a:cxnLst/>
                    <a:rect l="l" t="t" r="r" b="b"/>
                    <a:pathLst>
                      <a:path w="973" h="893" extrusionOk="0">
                        <a:moveTo>
                          <a:pt x="477" y="0"/>
                        </a:moveTo>
                        <a:cubicBezTo>
                          <a:pt x="449" y="0"/>
                          <a:pt x="421" y="3"/>
                          <a:pt x="393" y="8"/>
                        </a:cubicBezTo>
                        <a:cubicBezTo>
                          <a:pt x="152" y="61"/>
                          <a:pt x="0" y="302"/>
                          <a:pt x="54" y="543"/>
                        </a:cubicBezTo>
                        <a:cubicBezTo>
                          <a:pt x="92" y="751"/>
                          <a:pt x="277" y="893"/>
                          <a:pt x="482" y="893"/>
                        </a:cubicBezTo>
                        <a:cubicBezTo>
                          <a:pt x="515" y="893"/>
                          <a:pt x="547" y="889"/>
                          <a:pt x="580" y="882"/>
                        </a:cubicBezTo>
                        <a:cubicBezTo>
                          <a:pt x="821" y="829"/>
                          <a:pt x="972" y="597"/>
                          <a:pt x="919" y="356"/>
                        </a:cubicBezTo>
                        <a:cubicBezTo>
                          <a:pt x="880" y="143"/>
                          <a:pt x="687" y="0"/>
                          <a:pt x="47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7"/>
                  <p:cNvSpPr/>
                  <p:nvPr/>
                </p:nvSpPr>
                <p:spPr>
                  <a:xfrm>
                    <a:off x="8040998" y="4214889"/>
                    <a:ext cx="43782" cy="40359"/>
                  </a:xfrm>
                  <a:custGeom>
                    <a:avLst/>
                    <a:gdLst/>
                    <a:ahLst/>
                    <a:cxnLst/>
                    <a:rect l="l" t="t" r="r" b="b"/>
                    <a:pathLst>
                      <a:path w="563" h="519" extrusionOk="0">
                        <a:moveTo>
                          <a:pt x="274" y="1"/>
                        </a:moveTo>
                        <a:cubicBezTo>
                          <a:pt x="257" y="1"/>
                          <a:pt x="240" y="2"/>
                          <a:pt x="223" y="5"/>
                        </a:cubicBezTo>
                        <a:cubicBezTo>
                          <a:pt x="89" y="32"/>
                          <a:pt x="0" y="175"/>
                          <a:pt x="27" y="309"/>
                        </a:cubicBezTo>
                        <a:cubicBezTo>
                          <a:pt x="50" y="434"/>
                          <a:pt x="164" y="519"/>
                          <a:pt x="282" y="519"/>
                        </a:cubicBezTo>
                        <a:cubicBezTo>
                          <a:pt x="298" y="519"/>
                          <a:pt x="314" y="517"/>
                          <a:pt x="330" y="514"/>
                        </a:cubicBezTo>
                        <a:cubicBezTo>
                          <a:pt x="473" y="478"/>
                          <a:pt x="562" y="344"/>
                          <a:pt x="535" y="202"/>
                        </a:cubicBezTo>
                        <a:cubicBezTo>
                          <a:pt x="504" y="84"/>
                          <a:pt x="396" y="1"/>
                          <a:pt x="274"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7"/>
                  <p:cNvSpPr/>
                  <p:nvPr/>
                </p:nvSpPr>
                <p:spPr>
                  <a:xfrm>
                    <a:off x="8302522" y="4139070"/>
                    <a:ext cx="43782" cy="39892"/>
                  </a:xfrm>
                  <a:custGeom>
                    <a:avLst/>
                    <a:gdLst/>
                    <a:ahLst/>
                    <a:cxnLst/>
                    <a:rect l="l" t="t" r="r" b="b"/>
                    <a:pathLst>
                      <a:path w="563" h="513" extrusionOk="0">
                        <a:moveTo>
                          <a:pt x="286" y="0"/>
                        </a:moveTo>
                        <a:cubicBezTo>
                          <a:pt x="266" y="0"/>
                          <a:pt x="245" y="3"/>
                          <a:pt x="223" y="8"/>
                        </a:cubicBezTo>
                        <a:cubicBezTo>
                          <a:pt x="89" y="35"/>
                          <a:pt x="0" y="168"/>
                          <a:pt x="27" y="311"/>
                        </a:cubicBezTo>
                        <a:cubicBezTo>
                          <a:pt x="51" y="429"/>
                          <a:pt x="164" y="512"/>
                          <a:pt x="282" y="512"/>
                        </a:cubicBezTo>
                        <a:cubicBezTo>
                          <a:pt x="298" y="512"/>
                          <a:pt x="314" y="511"/>
                          <a:pt x="330" y="507"/>
                        </a:cubicBezTo>
                        <a:cubicBezTo>
                          <a:pt x="473" y="481"/>
                          <a:pt x="562" y="347"/>
                          <a:pt x="527" y="204"/>
                        </a:cubicBezTo>
                        <a:cubicBezTo>
                          <a:pt x="504" y="83"/>
                          <a:pt x="404" y="0"/>
                          <a:pt x="286"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7"/>
                  <p:cNvSpPr/>
                  <p:nvPr/>
                </p:nvSpPr>
                <p:spPr>
                  <a:xfrm>
                    <a:off x="8139449" y="4040467"/>
                    <a:ext cx="59101" cy="53501"/>
                  </a:xfrm>
                  <a:custGeom>
                    <a:avLst/>
                    <a:gdLst/>
                    <a:ahLst/>
                    <a:cxnLst/>
                    <a:rect l="l" t="t" r="r" b="b"/>
                    <a:pathLst>
                      <a:path w="760" h="688" extrusionOk="0">
                        <a:moveTo>
                          <a:pt x="387" y="0"/>
                        </a:moveTo>
                        <a:cubicBezTo>
                          <a:pt x="362" y="0"/>
                          <a:pt x="338" y="3"/>
                          <a:pt x="313" y="9"/>
                        </a:cubicBezTo>
                        <a:cubicBezTo>
                          <a:pt x="126" y="45"/>
                          <a:pt x="1" y="232"/>
                          <a:pt x="45" y="419"/>
                        </a:cubicBezTo>
                        <a:cubicBezTo>
                          <a:pt x="76" y="573"/>
                          <a:pt x="220" y="687"/>
                          <a:pt x="379" y="687"/>
                        </a:cubicBezTo>
                        <a:cubicBezTo>
                          <a:pt x="404" y="687"/>
                          <a:pt x="430" y="684"/>
                          <a:pt x="456" y="678"/>
                        </a:cubicBezTo>
                        <a:cubicBezTo>
                          <a:pt x="634" y="643"/>
                          <a:pt x="759" y="455"/>
                          <a:pt x="714" y="277"/>
                        </a:cubicBezTo>
                        <a:cubicBezTo>
                          <a:pt x="684" y="115"/>
                          <a:pt x="540" y="0"/>
                          <a:pt x="387"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7"/>
                  <p:cNvSpPr/>
                  <p:nvPr/>
                </p:nvSpPr>
                <p:spPr>
                  <a:xfrm>
                    <a:off x="8160290" y="4137748"/>
                    <a:ext cx="59024" cy="53812"/>
                  </a:xfrm>
                  <a:custGeom>
                    <a:avLst/>
                    <a:gdLst/>
                    <a:ahLst/>
                    <a:cxnLst/>
                    <a:rect l="l" t="t" r="r" b="b"/>
                    <a:pathLst>
                      <a:path w="759" h="692" extrusionOk="0">
                        <a:moveTo>
                          <a:pt x="372" y="1"/>
                        </a:moveTo>
                        <a:cubicBezTo>
                          <a:pt x="349" y="1"/>
                          <a:pt x="327" y="3"/>
                          <a:pt x="304" y="7"/>
                        </a:cubicBezTo>
                        <a:cubicBezTo>
                          <a:pt x="125" y="52"/>
                          <a:pt x="0" y="230"/>
                          <a:pt x="45" y="417"/>
                        </a:cubicBezTo>
                        <a:cubicBezTo>
                          <a:pt x="76" y="582"/>
                          <a:pt x="225" y="691"/>
                          <a:pt x="381" y="691"/>
                        </a:cubicBezTo>
                        <a:cubicBezTo>
                          <a:pt x="403" y="691"/>
                          <a:pt x="425" y="689"/>
                          <a:pt x="446" y="685"/>
                        </a:cubicBezTo>
                        <a:cubicBezTo>
                          <a:pt x="634" y="640"/>
                          <a:pt x="759" y="462"/>
                          <a:pt x="714" y="275"/>
                        </a:cubicBezTo>
                        <a:cubicBezTo>
                          <a:pt x="683" y="110"/>
                          <a:pt x="534" y="1"/>
                          <a:pt x="372" y="1"/>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7"/>
                  <p:cNvSpPr/>
                  <p:nvPr/>
                </p:nvSpPr>
                <p:spPr>
                  <a:xfrm>
                    <a:off x="8139449" y="4231996"/>
                    <a:ext cx="71544" cy="65865"/>
                  </a:xfrm>
                  <a:custGeom>
                    <a:avLst/>
                    <a:gdLst/>
                    <a:ahLst/>
                    <a:cxnLst/>
                    <a:rect l="l" t="t" r="r" b="b"/>
                    <a:pathLst>
                      <a:path w="920" h="847" extrusionOk="0">
                        <a:moveTo>
                          <a:pt x="458" y="0"/>
                        </a:moveTo>
                        <a:cubicBezTo>
                          <a:pt x="431" y="0"/>
                          <a:pt x="403" y="3"/>
                          <a:pt x="375" y="8"/>
                        </a:cubicBezTo>
                        <a:cubicBezTo>
                          <a:pt x="144" y="62"/>
                          <a:pt x="1" y="285"/>
                          <a:pt x="54" y="508"/>
                        </a:cubicBezTo>
                        <a:cubicBezTo>
                          <a:pt x="93" y="711"/>
                          <a:pt x="270" y="846"/>
                          <a:pt x="469" y="846"/>
                        </a:cubicBezTo>
                        <a:cubicBezTo>
                          <a:pt x="497" y="846"/>
                          <a:pt x="525" y="843"/>
                          <a:pt x="554" y="838"/>
                        </a:cubicBezTo>
                        <a:cubicBezTo>
                          <a:pt x="777" y="784"/>
                          <a:pt x="920" y="561"/>
                          <a:pt x="875" y="338"/>
                        </a:cubicBezTo>
                        <a:cubicBezTo>
                          <a:pt x="836" y="135"/>
                          <a:pt x="653" y="0"/>
                          <a:pt x="458" y="0"/>
                        </a:cubicBezTo>
                        <a:close/>
                      </a:path>
                    </a:pathLst>
                  </a:custGeom>
                  <a:solidFill>
                    <a:srgbClr val="EF4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65" name="Google Shape;865;p27"/>
              <p:cNvGrpSpPr/>
              <p:nvPr/>
            </p:nvGrpSpPr>
            <p:grpSpPr>
              <a:xfrm rot="-6579062">
                <a:off x="1300506" y="2226326"/>
                <a:ext cx="308929" cy="262414"/>
                <a:chOff x="9520904" y="1806552"/>
                <a:chExt cx="446838" cy="379559"/>
              </a:xfrm>
            </p:grpSpPr>
            <p:sp>
              <p:nvSpPr>
                <p:cNvPr id="866" name="Google Shape;866;p27"/>
                <p:cNvSpPr/>
                <p:nvPr/>
              </p:nvSpPr>
              <p:spPr>
                <a:xfrm>
                  <a:off x="9539645" y="1824204"/>
                  <a:ext cx="398312" cy="344332"/>
                </a:xfrm>
                <a:custGeom>
                  <a:avLst/>
                  <a:gdLst/>
                  <a:ahLst/>
                  <a:cxnLst/>
                  <a:rect l="l" t="t" r="r" b="b"/>
                  <a:pathLst>
                    <a:path w="5122" h="4428" extrusionOk="0">
                      <a:moveTo>
                        <a:pt x="3081" y="1"/>
                      </a:moveTo>
                      <a:cubicBezTo>
                        <a:pt x="2821" y="1"/>
                        <a:pt x="2507" y="88"/>
                        <a:pt x="2186" y="381"/>
                      </a:cubicBezTo>
                      <a:cubicBezTo>
                        <a:pt x="2128" y="431"/>
                        <a:pt x="2057" y="456"/>
                        <a:pt x="1987" y="456"/>
                      </a:cubicBezTo>
                      <a:cubicBezTo>
                        <a:pt x="1908" y="456"/>
                        <a:pt x="1829" y="424"/>
                        <a:pt x="1767" y="363"/>
                      </a:cubicBezTo>
                      <a:lnTo>
                        <a:pt x="1571" y="185"/>
                      </a:lnTo>
                      <a:cubicBezTo>
                        <a:pt x="1512" y="125"/>
                        <a:pt x="1434" y="96"/>
                        <a:pt x="1357" y="96"/>
                      </a:cubicBezTo>
                      <a:cubicBezTo>
                        <a:pt x="1271" y="96"/>
                        <a:pt x="1186" y="132"/>
                        <a:pt x="1125" y="202"/>
                      </a:cubicBezTo>
                      <a:lnTo>
                        <a:pt x="117" y="1389"/>
                      </a:lnTo>
                      <a:cubicBezTo>
                        <a:pt x="1" y="1523"/>
                        <a:pt x="27" y="1728"/>
                        <a:pt x="170" y="1835"/>
                      </a:cubicBezTo>
                      <a:lnTo>
                        <a:pt x="447" y="2040"/>
                      </a:lnTo>
                      <a:cubicBezTo>
                        <a:pt x="572" y="2138"/>
                        <a:pt x="607" y="2326"/>
                        <a:pt x="518" y="2459"/>
                      </a:cubicBezTo>
                      <a:cubicBezTo>
                        <a:pt x="304" y="2789"/>
                        <a:pt x="81" y="3432"/>
                        <a:pt x="857" y="4092"/>
                      </a:cubicBezTo>
                      <a:cubicBezTo>
                        <a:pt x="1140" y="4334"/>
                        <a:pt x="1439" y="4428"/>
                        <a:pt x="1733" y="4428"/>
                      </a:cubicBezTo>
                      <a:cubicBezTo>
                        <a:pt x="2599" y="4428"/>
                        <a:pt x="3421" y="3611"/>
                        <a:pt x="3640" y="3351"/>
                      </a:cubicBezTo>
                      <a:cubicBezTo>
                        <a:pt x="3935" y="3012"/>
                        <a:pt x="5121" y="1398"/>
                        <a:pt x="3756" y="202"/>
                      </a:cubicBezTo>
                      <a:cubicBezTo>
                        <a:pt x="3739" y="193"/>
                        <a:pt x="3730" y="185"/>
                        <a:pt x="3712" y="176"/>
                      </a:cubicBezTo>
                      <a:cubicBezTo>
                        <a:pt x="3638" y="131"/>
                        <a:pt x="3400" y="1"/>
                        <a:pt x="30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7"/>
                <p:cNvSpPr/>
                <p:nvPr/>
              </p:nvSpPr>
              <p:spPr>
                <a:xfrm>
                  <a:off x="9520904" y="1806552"/>
                  <a:ext cx="446838" cy="379559"/>
                </a:xfrm>
                <a:custGeom>
                  <a:avLst/>
                  <a:gdLst/>
                  <a:ahLst/>
                  <a:cxnLst/>
                  <a:rect l="l" t="t" r="r" b="b"/>
                  <a:pathLst>
                    <a:path w="5746" h="4881" extrusionOk="0">
                      <a:moveTo>
                        <a:pt x="3322" y="448"/>
                      </a:moveTo>
                      <a:cubicBezTo>
                        <a:pt x="3568" y="448"/>
                        <a:pt x="3756" y="546"/>
                        <a:pt x="3837" y="599"/>
                      </a:cubicBezTo>
                      <a:cubicBezTo>
                        <a:pt x="3837" y="599"/>
                        <a:pt x="3846" y="599"/>
                        <a:pt x="3846" y="608"/>
                      </a:cubicBezTo>
                      <a:cubicBezTo>
                        <a:pt x="5086" y="1687"/>
                        <a:pt x="3953" y="3150"/>
                        <a:pt x="3712" y="3436"/>
                      </a:cubicBezTo>
                      <a:cubicBezTo>
                        <a:pt x="3698" y="3450"/>
                        <a:pt x="2848" y="4425"/>
                        <a:pt x="1971" y="4425"/>
                      </a:cubicBezTo>
                      <a:cubicBezTo>
                        <a:pt x="1723" y="4425"/>
                        <a:pt x="1474" y="4347"/>
                        <a:pt x="1241" y="4149"/>
                      </a:cubicBezTo>
                      <a:cubicBezTo>
                        <a:pt x="750" y="3730"/>
                        <a:pt x="652" y="3275"/>
                        <a:pt x="946" y="2811"/>
                      </a:cubicBezTo>
                      <a:cubicBezTo>
                        <a:pt x="1098" y="2570"/>
                        <a:pt x="1045" y="2258"/>
                        <a:pt x="822" y="2089"/>
                      </a:cubicBezTo>
                      <a:lnTo>
                        <a:pt x="545" y="1884"/>
                      </a:lnTo>
                      <a:cubicBezTo>
                        <a:pt x="518" y="1866"/>
                        <a:pt x="509" y="1839"/>
                        <a:pt x="509" y="1830"/>
                      </a:cubicBezTo>
                      <a:cubicBezTo>
                        <a:pt x="509" y="1812"/>
                        <a:pt x="509" y="1785"/>
                        <a:pt x="527" y="1768"/>
                      </a:cubicBezTo>
                      <a:lnTo>
                        <a:pt x="1544" y="581"/>
                      </a:lnTo>
                      <a:cubicBezTo>
                        <a:pt x="1562" y="554"/>
                        <a:pt x="1589" y="554"/>
                        <a:pt x="1598" y="554"/>
                      </a:cubicBezTo>
                      <a:cubicBezTo>
                        <a:pt x="1616" y="554"/>
                        <a:pt x="1633" y="554"/>
                        <a:pt x="1660" y="572"/>
                      </a:cubicBezTo>
                      <a:lnTo>
                        <a:pt x="1847" y="759"/>
                      </a:lnTo>
                      <a:cubicBezTo>
                        <a:pt x="1951" y="859"/>
                        <a:pt x="2085" y="908"/>
                        <a:pt x="2218" y="908"/>
                      </a:cubicBezTo>
                      <a:cubicBezTo>
                        <a:pt x="2348" y="908"/>
                        <a:pt x="2478" y="861"/>
                        <a:pt x="2579" y="768"/>
                      </a:cubicBezTo>
                      <a:cubicBezTo>
                        <a:pt x="2849" y="523"/>
                        <a:pt x="3108" y="448"/>
                        <a:pt x="3322" y="448"/>
                      </a:cubicBezTo>
                      <a:close/>
                      <a:moveTo>
                        <a:pt x="3317" y="0"/>
                      </a:moveTo>
                      <a:cubicBezTo>
                        <a:pt x="3011" y="0"/>
                        <a:pt x="2645" y="101"/>
                        <a:pt x="2276" y="438"/>
                      </a:cubicBezTo>
                      <a:cubicBezTo>
                        <a:pt x="2261" y="450"/>
                        <a:pt x="2244" y="454"/>
                        <a:pt x="2227" y="454"/>
                      </a:cubicBezTo>
                      <a:cubicBezTo>
                        <a:pt x="2204" y="454"/>
                        <a:pt x="2180" y="445"/>
                        <a:pt x="2160" y="429"/>
                      </a:cubicBezTo>
                      <a:lnTo>
                        <a:pt x="1972" y="251"/>
                      </a:lnTo>
                      <a:cubicBezTo>
                        <a:pt x="1873" y="152"/>
                        <a:pt x="1743" y="98"/>
                        <a:pt x="1603" y="98"/>
                      </a:cubicBezTo>
                      <a:cubicBezTo>
                        <a:pt x="1593" y="98"/>
                        <a:pt x="1582" y="99"/>
                        <a:pt x="1571" y="99"/>
                      </a:cubicBezTo>
                      <a:cubicBezTo>
                        <a:pt x="1428" y="108"/>
                        <a:pt x="1285" y="180"/>
                        <a:pt x="1196" y="287"/>
                      </a:cubicBezTo>
                      <a:lnTo>
                        <a:pt x="188" y="1473"/>
                      </a:lnTo>
                      <a:cubicBezTo>
                        <a:pt x="90" y="1580"/>
                        <a:pt x="45" y="1732"/>
                        <a:pt x="63" y="1875"/>
                      </a:cubicBezTo>
                      <a:cubicBezTo>
                        <a:pt x="81" y="2026"/>
                        <a:pt x="152" y="2160"/>
                        <a:pt x="268" y="2249"/>
                      </a:cubicBezTo>
                      <a:lnTo>
                        <a:pt x="554" y="2454"/>
                      </a:lnTo>
                      <a:cubicBezTo>
                        <a:pt x="581" y="2481"/>
                        <a:pt x="590" y="2526"/>
                        <a:pt x="572" y="2562"/>
                      </a:cubicBezTo>
                      <a:cubicBezTo>
                        <a:pt x="367" y="2874"/>
                        <a:pt x="1" y="3686"/>
                        <a:pt x="946" y="4497"/>
                      </a:cubicBezTo>
                      <a:cubicBezTo>
                        <a:pt x="1277" y="4774"/>
                        <a:pt x="1624" y="4881"/>
                        <a:pt x="1963" y="4881"/>
                      </a:cubicBezTo>
                      <a:cubicBezTo>
                        <a:pt x="2811" y="4881"/>
                        <a:pt x="3641" y="4212"/>
                        <a:pt x="4051" y="3730"/>
                      </a:cubicBezTo>
                      <a:cubicBezTo>
                        <a:pt x="4229" y="3525"/>
                        <a:pt x="5746" y="1652"/>
                        <a:pt x="4140" y="260"/>
                      </a:cubicBezTo>
                      <a:cubicBezTo>
                        <a:pt x="4122" y="242"/>
                        <a:pt x="4096" y="224"/>
                        <a:pt x="4078" y="206"/>
                      </a:cubicBezTo>
                      <a:cubicBezTo>
                        <a:pt x="3989" y="157"/>
                        <a:pt x="3699" y="0"/>
                        <a:pt x="3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7"/>
                <p:cNvSpPr/>
                <p:nvPr/>
              </p:nvSpPr>
              <p:spPr>
                <a:xfrm>
                  <a:off x="9554265" y="1965576"/>
                  <a:ext cx="117970" cy="117188"/>
                </a:xfrm>
                <a:custGeom>
                  <a:avLst/>
                  <a:gdLst/>
                  <a:ahLst/>
                  <a:cxnLst/>
                  <a:rect l="l" t="t" r="r" b="b"/>
                  <a:pathLst>
                    <a:path w="1517" h="1507" extrusionOk="0">
                      <a:moveTo>
                        <a:pt x="705" y="811"/>
                      </a:moveTo>
                      <a:lnTo>
                        <a:pt x="1017" y="1025"/>
                      </a:lnTo>
                      <a:cubicBezTo>
                        <a:pt x="978" y="1040"/>
                        <a:pt x="938" y="1048"/>
                        <a:pt x="899" y="1048"/>
                      </a:cubicBezTo>
                      <a:cubicBezTo>
                        <a:pt x="823" y="1048"/>
                        <a:pt x="749" y="1018"/>
                        <a:pt x="678" y="954"/>
                      </a:cubicBezTo>
                      <a:cubicBezTo>
                        <a:pt x="642" y="918"/>
                        <a:pt x="651" y="873"/>
                        <a:pt x="705" y="811"/>
                      </a:cubicBezTo>
                      <a:close/>
                      <a:moveTo>
                        <a:pt x="252" y="1"/>
                      </a:moveTo>
                      <a:cubicBezTo>
                        <a:pt x="183" y="1"/>
                        <a:pt x="114" y="33"/>
                        <a:pt x="71" y="97"/>
                      </a:cubicBezTo>
                      <a:cubicBezTo>
                        <a:pt x="0" y="204"/>
                        <a:pt x="27" y="338"/>
                        <a:pt x="125" y="409"/>
                      </a:cubicBezTo>
                      <a:lnTo>
                        <a:pt x="330" y="552"/>
                      </a:lnTo>
                      <a:cubicBezTo>
                        <a:pt x="107" y="855"/>
                        <a:pt x="223" y="1150"/>
                        <a:pt x="366" y="1293"/>
                      </a:cubicBezTo>
                      <a:cubicBezTo>
                        <a:pt x="535" y="1435"/>
                        <a:pt x="714" y="1507"/>
                        <a:pt x="901" y="1507"/>
                      </a:cubicBezTo>
                      <a:cubicBezTo>
                        <a:pt x="1035" y="1507"/>
                        <a:pt x="1169" y="1462"/>
                        <a:pt x="1303" y="1391"/>
                      </a:cubicBezTo>
                      <a:cubicBezTo>
                        <a:pt x="1427" y="1319"/>
                        <a:pt x="1499" y="1194"/>
                        <a:pt x="1508" y="1052"/>
                      </a:cubicBezTo>
                      <a:cubicBezTo>
                        <a:pt x="1517" y="909"/>
                        <a:pt x="1445" y="775"/>
                        <a:pt x="1329" y="686"/>
                      </a:cubicBezTo>
                      <a:lnTo>
                        <a:pt x="384" y="44"/>
                      </a:lnTo>
                      <a:cubicBezTo>
                        <a:pt x="344" y="15"/>
                        <a:pt x="298" y="1"/>
                        <a:pt x="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7"/>
                <p:cNvSpPr/>
                <p:nvPr/>
              </p:nvSpPr>
              <p:spPr>
                <a:xfrm>
                  <a:off x="9659714" y="1836879"/>
                  <a:ext cx="131889" cy="104357"/>
                </a:xfrm>
                <a:custGeom>
                  <a:avLst/>
                  <a:gdLst/>
                  <a:ahLst/>
                  <a:cxnLst/>
                  <a:rect l="l" t="t" r="r" b="b"/>
                  <a:pathLst>
                    <a:path w="1696" h="1342" extrusionOk="0">
                      <a:moveTo>
                        <a:pt x="967" y="487"/>
                      </a:moveTo>
                      <a:cubicBezTo>
                        <a:pt x="988" y="487"/>
                        <a:pt x="1011" y="494"/>
                        <a:pt x="1035" y="512"/>
                      </a:cubicBezTo>
                      <a:cubicBezTo>
                        <a:pt x="1151" y="619"/>
                        <a:pt x="1195" y="726"/>
                        <a:pt x="1160" y="851"/>
                      </a:cubicBezTo>
                      <a:lnTo>
                        <a:pt x="865" y="539"/>
                      </a:lnTo>
                      <a:cubicBezTo>
                        <a:pt x="889" y="515"/>
                        <a:pt x="925" y="487"/>
                        <a:pt x="967" y="487"/>
                      </a:cubicBezTo>
                      <a:close/>
                      <a:moveTo>
                        <a:pt x="255" y="0"/>
                      </a:moveTo>
                      <a:cubicBezTo>
                        <a:pt x="198" y="0"/>
                        <a:pt x="142" y="23"/>
                        <a:pt x="98" y="66"/>
                      </a:cubicBezTo>
                      <a:cubicBezTo>
                        <a:pt x="9" y="155"/>
                        <a:pt x="0" y="298"/>
                        <a:pt x="89" y="387"/>
                      </a:cubicBezTo>
                      <a:lnTo>
                        <a:pt x="883" y="1208"/>
                      </a:lnTo>
                      <a:cubicBezTo>
                        <a:pt x="964" y="1297"/>
                        <a:pt x="1071" y="1342"/>
                        <a:pt x="1178" y="1342"/>
                      </a:cubicBezTo>
                      <a:cubicBezTo>
                        <a:pt x="1204" y="1342"/>
                        <a:pt x="1240" y="1342"/>
                        <a:pt x="1267" y="1333"/>
                      </a:cubicBezTo>
                      <a:cubicBezTo>
                        <a:pt x="1401" y="1306"/>
                        <a:pt x="1517" y="1208"/>
                        <a:pt x="1570" y="1074"/>
                      </a:cubicBezTo>
                      <a:cubicBezTo>
                        <a:pt x="1695" y="744"/>
                        <a:pt x="1606" y="414"/>
                        <a:pt x="1329" y="173"/>
                      </a:cubicBezTo>
                      <a:cubicBezTo>
                        <a:pt x="1313" y="156"/>
                        <a:pt x="1162" y="38"/>
                        <a:pt x="960" y="38"/>
                      </a:cubicBezTo>
                      <a:cubicBezTo>
                        <a:pt x="946" y="38"/>
                        <a:pt x="933" y="38"/>
                        <a:pt x="919" y="39"/>
                      </a:cubicBezTo>
                      <a:cubicBezTo>
                        <a:pt x="821" y="48"/>
                        <a:pt x="687" y="84"/>
                        <a:pt x="553" y="209"/>
                      </a:cubicBezTo>
                      <a:lnTo>
                        <a:pt x="419" y="75"/>
                      </a:lnTo>
                      <a:cubicBezTo>
                        <a:pt x="374" y="25"/>
                        <a:pt x="314"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27"/>
              <p:cNvGrpSpPr/>
              <p:nvPr/>
            </p:nvGrpSpPr>
            <p:grpSpPr>
              <a:xfrm rot="-10485318">
                <a:off x="1515106" y="2718992"/>
                <a:ext cx="308941" cy="262425"/>
                <a:chOff x="9520904" y="1806552"/>
                <a:chExt cx="446838" cy="379559"/>
              </a:xfrm>
            </p:grpSpPr>
            <p:sp>
              <p:nvSpPr>
                <p:cNvPr id="871" name="Google Shape;871;p27"/>
                <p:cNvSpPr/>
                <p:nvPr/>
              </p:nvSpPr>
              <p:spPr>
                <a:xfrm>
                  <a:off x="9539645" y="1824204"/>
                  <a:ext cx="398312" cy="344332"/>
                </a:xfrm>
                <a:custGeom>
                  <a:avLst/>
                  <a:gdLst/>
                  <a:ahLst/>
                  <a:cxnLst/>
                  <a:rect l="l" t="t" r="r" b="b"/>
                  <a:pathLst>
                    <a:path w="5122" h="4428" extrusionOk="0">
                      <a:moveTo>
                        <a:pt x="3081" y="1"/>
                      </a:moveTo>
                      <a:cubicBezTo>
                        <a:pt x="2821" y="1"/>
                        <a:pt x="2507" y="88"/>
                        <a:pt x="2186" y="381"/>
                      </a:cubicBezTo>
                      <a:cubicBezTo>
                        <a:pt x="2128" y="431"/>
                        <a:pt x="2057" y="456"/>
                        <a:pt x="1987" y="456"/>
                      </a:cubicBezTo>
                      <a:cubicBezTo>
                        <a:pt x="1908" y="456"/>
                        <a:pt x="1829" y="424"/>
                        <a:pt x="1767" y="363"/>
                      </a:cubicBezTo>
                      <a:lnTo>
                        <a:pt x="1571" y="185"/>
                      </a:lnTo>
                      <a:cubicBezTo>
                        <a:pt x="1512" y="125"/>
                        <a:pt x="1434" y="96"/>
                        <a:pt x="1357" y="96"/>
                      </a:cubicBezTo>
                      <a:cubicBezTo>
                        <a:pt x="1271" y="96"/>
                        <a:pt x="1186" y="132"/>
                        <a:pt x="1125" y="202"/>
                      </a:cubicBezTo>
                      <a:lnTo>
                        <a:pt x="117" y="1389"/>
                      </a:lnTo>
                      <a:cubicBezTo>
                        <a:pt x="1" y="1523"/>
                        <a:pt x="27" y="1728"/>
                        <a:pt x="170" y="1835"/>
                      </a:cubicBezTo>
                      <a:lnTo>
                        <a:pt x="447" y="2040"/>
                      </a:lnTo>
                      <a:cubicBezTo>
                        <a:pt x="572" y="2138"/>
                        <a:pt x="607" y="2326"/>
                        <a:pt x="518" y="2459"/>
                      </a:cubicBezTo>
                      <a:cubicBezTo>
                        <a:pt x="304" y="2789"/>
                        <a:pt x="81" y="3432"/>
                        <a:pt x="857" y="4092"/>
                      </a:cubicBezTo>
                      <a:cubicBezTo>
                        <a:pt x="1140" y="4334"/>
                        <a:pt x="1439" y="4428"/>
                        <a:pt x="1733" y="4428"/>
                      </a:cubicBezTo>
                      <a:cubicBezTo>
                        <a:pt x="2599" y="4428"/>
                        <a:pt x="3421" y="3611"/>
                        <a:pt x="3640" y="3351"/>
                      </a:cubicBezTo>
                      <a:cubicBezTo>
                        <a:pt x="3935" y="3012"/>
                        <a:pt x="5121" y="1398"/>
                        <a:pt x="3756" y="202"/>
                      </a:cubicBezTo>
                      <a:cubicBezTo>
                        <a:pt x="3739" y="193"/>
                        <a:pt x="3730" y="185"/>
                        <a:pt x="3712" y="176"/>
                      </a:cubicBezTo>
                      <a:cubicBezTo>
                        <a:pt x="3638" y="131"/>
                        <a:pt x="3400" y="1"/>
                        <a:pt x="30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7"/>
                <p:cNvSpPr/>
                <p:nvPr/>
              </p:nvSpPr>
              <p:spPr>
                <a:xfrm>
                  <a:off x="9520904" y="1806552"/>
                  <a:ext cx="446838" cy="379559"/>
                </a:xfrm>
                <a:custGeom>
                  <a:avLst/>
                  <a:gdLst/>
                  <a:ahLst/>
                  <a:cxnLst/>
                  <a:rect l="l" t="t" r="r" b="b"/>
                  <a:pathLst>
                    <a:path w="5746" h="4881" extrusionOk="0">
                      <a:moveTo>
                        <a:pt x="3322" y="448"/>
                      </a:moveTo>
                      <a:cubicBezTo>
                        <a:pt x="3568" y="448"/>
                        <a:pt x="3756" y="546"/>
                        <a:pt x="3837" y="599"/>
                      </a:cubicBezTo>
                      <a:cubicBezTo>
                        <a:pt x="3837" y="599"/>
                        <a:pt x="3846" y="599"/>
                        <a:pt x="3846" y="608"/>
                      </a:cubicBezTo>
                      <a:cubicBezTo>
                        <a:pt x="5086" y="1687"/>
                        <a:pt x="3953" y="3150"/>
                        <a:pt x="3712" y="3436"/>
                      </a:cubicBezTo>
                      <a:cubicBezTo>
                        <a:pt x="3698" y="3450"/>
                        <a:pt x="2848" y="4425"/>
                        <a:pt x="1971" y="4425"/>
                      </a:cubicBezTo>
                      <a:cubicBezTo>
                        <a:pt x="1723" y="4425"/>
                        <a:pt x="1474" y="4347"/>
                        <a:pt x="1241" y="4149"/>
                      </a:cubicBezTo>
                      <a:cubicBezTo>
                        <a:pt x="750" y="3730"/>
                        <a:pt x="652" y="3275"/>
                        <a:pt x="946" y="2811"/>
                      </a:cubicBezTo>
                      <a:cubicBezTo>
                        <a:pt x="1098" y="2570"/>
                        <a:pt x="1045" y="2258"/>
                        <a:pt x="822" y="2089"/>
                      </a:cubicBezTo>
                      <a:lnTo>
                        <a:pt x="545" y="1884"/>
                      </a:lnTo>
                      <a:cubicBezTo>
                        <a:pt x="518" y="1866"/>
                        <a:pt x="509" y="1839"/>
                        <a:pt x="509" y="1830"/>
                      </a:cubicBezTo>
                      <a:cubicBezTo>
                        <a:pt x="509" y="1812"/>
                        <a:pt x="509" y="1785"/>
                        <a:pt x="527" y="1768"/>
                      </a:cubicBezTo>
                      <a:lnTo>
                        <a:pt x="1544" y="581"/>
                      </a:lnTo>
                      <a:cubicBezTo>
                        <a:pt x="1562" y="554"/>
                        <a:pt x="1589" y="554"/>
                        <a:pt x="1598" y="554"/>
                      </a:cubicBezTo>
                      <a:cubicBezTo>
                        <a:pt x="1616" y="554"/>
                        <a:pt x="1633" y="554"/>
                        <a:pt x="1660" y="572"/>
                      </a:cubicBezTo>
                      <a:lnTo>
                        <a:pt x="1847" y="759"/>
                      </a:lnTo>
                      <a:cubicBezTo>
                        <a:pt x="1951" y="859"/>
                        <a:pt x="2085" y="908"/>
                        <a:pt x="2218" y="908"/>
                      </a:cubicBezTo>
                      <a:cubicBezTo>
                        <a:pt x="2348" y="908"/>
                        <a:pt x="2478" y="861"/>
                        <a:pt x="2579" y="768"/>
                      </a:cubicBezTo>
                      <a:cubicBezTo>
                        <a:pt x="2849" y="523"/>
                        <a:pt x="3108" y="448"/>
                        <a:pt x="3322" y="448"/>
                      </a:cubicBezTo>
                      <a:close/>
                      <a:moveTo>
                        <a:pt x="3317" y="0"/>
                      </a:moveTo>
                      <a:cubicBezTo>
                        <a:pt x="3011" y="0"/>
                        <a:pt x="2645" y="101"/>
                        <a:pt x="2276" y="438"/>
                      </a:cubicBezTo>
                      <a:cubicBezTo>
                        <a:pt x="2261" y="450"/>
                        <a:pt x="2244" y="454"/>
                        <a:pt x="2227" y="454"/>
                      </a:cubicBezTo>
                      <a:cubicBezTo>
                        <a:pt x="2204" y="454"/>
                        <a:pt x="2180" y="445"/>
                        <a:pt x="2160" y="429"/>
                      </a:cubicBezTo>
                      <a:lnTo>
                        <a:pt x="1972" y="251"/>
                      </a:lnTo>
                      <a:cubicBezTo>
                        <a:pt x="1873" y="152"/>
                        <a:pt x="1743" y="98"/>
                        <a:pt x="1603" y="98"/>
                      </a:cubicBezTo>
                      <a:cubicBezTo>
                        <a:pt x="1593" y="98"/>
                        <a:pt x="1582" y="99"/>
                        <a:pt x="1571" y="99"/>
                      </a:cubicBezTo>
                      <a:cubicBezTo>
                        <a:pt x="1428" y="108"/>
                        <a:pt x="1285" y="180"/>
                        <a:pt x="1196" y="287"/>
                      </a:cubicBezTo>
                      <a:lnTo>
                        <a:pt x="188" y="1473"/>
                      </a:lnTo>
                      <a:cubicBezTo>
                        <a:pt x="90" y="1580"/>
                        <a:pt x="45" y="1732"/>
                        <a:pt x="63" y="1875"/>
                      </a:cubicBezTo>
                      <a:cubicBezTo>
                        <a:pt x="81" y="2026"/>
                        <a:pt x="152" y="2160"/>
                        <a:pt x="268" y="2249"/>
                      </a:cubicBezTo>
                      <a:lnTo>
                        <a:pt x="554" y="2454"/>
                      </a:lnTo>
                      <a:cubicBezTo>
                        <a:pt x="581" y="2481"/>
                        <a:pt x="590" y="2526"/>
                        <a:pt x="572" y="2562"/>
                      </a:cubicBezTo>
                      <a:cubicBezTo>
                        <a:pt x="367" y="2874"/>
                        <a:pt x="1" y="3686"/>
                        <a:pt x="946" y="4497"/>
                      </a:cubicBezTo>
                      <a:cubicBezTo>
                        <a:pt x="1277" y="4774"/>
                        <a:pt x="1624" y="4881"/>
                        <a:pt x="1963" y="4881"/>
                      </a:cubicBezTo>
                      <a:cubicBezTo>
                        <a:pt x="2811" y="4881"/>
                        <a:pt x="3641" y="4212"/>
                        <a:pt x="4051" y="3730"/>
                      </a:cubicBezTo>
                      <a:cubicBezTo>
                        <a:pt x="4229" y="3525"/>
                        <a:pt x="5746" y="1652"/>
                        <a:pt x="4140" y="260"/>
                      </a:cubicBezTo>
                      <a:cubicBezTo>
                        <a:pt x="4122" y="242"/>
                        <a:pt x="4096" y="224"/>
                        <a:pt x="4078" y="206"/>
                      </a:cubicBezTo>
                      <a:cubicBezTo>
                        <a:pt x="3989" y="157"/>
                        <a:pt x="3699" y="0"/>
                        <a:pt x="3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7"/>
                <p:cNvSpPr/>
                <p:nvPr/>
              </p:nvSpPr>
              <p:spPr>
                <a:xfrm>
                  <a:off x="9554265" y="1965576"/>
                  <a:ext cx="117970" cy="117188"/>
                </a:xfrm>
                <a:custGeom>
                  <a:avLst/>
                  <a:gdLst/>
                  <a:ahLst/>
                  <a:cxnLst/>
                  <a:rect l="l" t="t" r="r" b="b"/>
                  <a:pathLst>
                    <a:path w="1517" h="1507" extrusionOk="0">
                      <a:moveTo>
                        <a:pt x="705" y="811"/>
                      </a:moveTo>
                      <a:lnTo>
                        <a:pt x="1017" y="1025"/>
                      </a:lnTo>
                      <a:cubicBezTo>
                        <a:pt x="978" y="1040"/>
                        <a:pt x="938" y="1048"/>
                        <a:pt x="899" y="1048"/>
                      </a:cubicBezTo>
                      <a:cubicBezTo>
                        <a:pt x="823" y="1048"/>
                        <a:pt x="749" y="1018"/>
                        <a:pt x="678" y="954"/>
                      </a:cubicBezTo>
                      <a:cubicBezTo>
                        <a:pt x="642" y="918"/>
                        <a:pt x="651" y="873"/>
                        <a:pt x="705" y="811"/>
                      </a:cubicBezTo>
                      <a:close/>
                      <a:moveTo>
                        <a:pt x="252" y="1"/>
                      </a:moveTo>
                      <a:cubicBezTo>
                        <a:pt x="183" y="1"/>
                        <a:pt x="114" y="33"/>
                        <a:pt x="71" y="97"/>
                      </a:cubicBezTo>
                      <a:cubicBezTo>
                        <a:pt x="0" y="204"/>
                        <a:pt x="27" y="338"/>
                        <a:pt x="125" y="409"/>
                      </a:cubicBezTo>
                      <a:lnTo>
                        <a:pt x="330" y="552"/>
                      </a:lnTo>
                      <a:cubicBezTo>
                        <a:pt x="107" y="855"/>
                        <a:pt x="223" y="1150"/>
                        <a:pt x="366" y="1293"/>
                      </a:cubicBezTo>
                      <a:cubicBezTo>
                        <a:pt x="535" y="1435"/>
                        <a:pt x="714" y="1507"/>
                        <a:pt x="901" y="1507"/>
                      </a:cubicBezTo>
                      <a:cubicBezTo>
                        <a:pt x="1035" y="1507"/>
                        <a:pt x="1169" y="1462"/>
                        <a:pt x="1303" y="1391"/>
                      </a:cubicBezTo>
                      <a:cubicBezTo>
                        <a:pt x="1427" y="1319"/>
                        <a:pt x="1499" y="1194"/>
                        <a:pt x="1508" y="1052"/>
                      </a:cubicBezTo>
                      <a:cubicBezTo>
                        <a:pt x="1517" y="909"/>
                        <a:pt x="1445" y="775"/>
                        <a:pt x="1329" y="686"/>
                      </a:cubicBezTo>
                      <a:lnTo>
                        <a:pt x="384" y="44"/>
                      </a:lnTo>
                      <a:cubicBezTo>
                        <a:pt x="344" y="15"/>
                        <a:pt x="298" y="1"/>
                        <a:pt x="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7"/>
                <p:cNvSpPr/>
                <p:nvPr/>
              </p:nvSpPr>
              <p:spPr>
                <a:xfrm>
                  <a:off x="9659714" y="1836879"/>
                  <a:ext cx="131889" cy="104357"/>
                </a:xfrm>
                <a:custGeom>
                  <a:avLst/>
                  <a:gdLst/>
                  <a:ahLst/>
                  <a:cxnLst/>
                  <a:rect l="l" t="t" r="r" b="b"/>
                  <a:pathLst>
                    <a:path w="1696" h="1342" extrusionOk="0">
                      <a:moveTo>
                        <a:pt x="967" y="487"/>
                      </a:moveTo>
                      <a:cubicBezTo>
                        <a:pt x="988" y="487"/>
                        <a:pt x="1011" y="494"/>
                        <a:pt x="1035" y="512"/>
                      </a:cubicBezTo>
                      <a:cubicBezTo>
                        <a:pt x="1151" y="619"/>
                        <a:pt x="1195" y="726"/>
                        <a:pt x="1160" y="851"/>
                      </a:cubicBezTo>
                      <a:lnTo>
                        <a:pt x="865" y="539"/>
                      </a:lnTo>
                      <a:cubicBezTo>
                        <a:pt x="889" y="515"/>
                        <a:pt x="925" y="487"/>
                        <a:pt x="967" y="487"/>
                      </a:cubicBezTo>
                      <a:close/>
                      <a:moveTo>
                        <a:pt x="255" y="0"/>
                      </a:moveTo>
                      <a:cubicBezTo>
                        <a:pt x="198" y="0"/>
                        <a:pt x="142" y="23"/>
                        <a:pt x="98" y="66"/>
                      </a:cubicBezTo>
                      <a:cubicBezTo>
                        <a:pt x="9" y="155"/>
                        <a:pt x="0" y="298"/>
                        <a:pt x="89" y="387"/>
                      </a:cubicBezTo>
                      <a:lnTo>
                        <a:pt x="883" y="1208"/>
                      </a:lnTo>
                      <a:cubicBezTo>
                        <a:pt x="964" y="1297"/>
                        <a:pt x="1071" y="1342"/>
                        <a:pt x="1178" y="1342"/>
                      </a:cubicBezTo>
                      <a:cubicBezTo>
                        <a:pt x="1204" y="1342"/>
                        <a:pt x="1240" y="1342"/>
                        <a:pt x="1267" y="1333"/>
                      </a:cubicBezTo>
                      <a:cubicBezTo>
                        <a:pt x="1401" y="1306"/>
                        <a:pt x="1517" y="1208"/>
                        <a:pt x="1570" y="1074"/>
                      </a:cubicBezTo>
                      <a:cubicBezTo>
                        <a:pt x="1695" y="744"/>
                        <a:pt x="1606" y="414"/>
                        <a:pt x="1329" y="173"/>
                      </a:cubicBezTo>
                      <a:cubicBezTo>
                        <a:pt x="1313" y="156"/>
                        <a:pt x="1162" y="38"/>
                        <a:pt x="960" y="38"/>
                      </a:cubicBezTo>
                      <a:cubicBezTo>
                        <a:pt x="946" y="38"/>
                        <a:pt x="933" y="38"/>
                        <a:pt x="919" y="39"/>
                      </a:cubicBezTo>
                      <a:cubicBezTo>
                        <a:pt x="821" y="48"/>
                        <a:pt x="687" y="84"/>
                        <a:pt x="553" y="209"/>
                      </a:cubicBezTo>
                      <a:lnTo>
                        <a:pt x="419" y="75"/>
                      </a:lnTo>
                      <a:cubicBezTo>
                        <a:pt x="374" y="25"/>
                        <a:pt x="314"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27"/>
              <p:cNvGrpSpPr/>
              <p:nvPr/>
            </p:nvGrpSpPr>
            <p:grpSpPr>
              <a:xfrm rot="-8100000">
                <a:off x="1446411" y="3284470"/>
                <a:ext cx="308948" cy="262430"/>
                <a:chOff x="9520904" y="1806552"/>
                <a:chExt cx="446838" cy="379559"/>
              </a:xfrm>
            </p:grpSpPr>
            <p:sp>
              <p:nvSpPr>
                <p:cNvPr id="876" name="Google Shape;876;p27"/>
                <p:cNvSpPr/>
                <p:nvPr/>
              </p:nvSpPr>
              <p:spPr>
                <a:xfrm>
                  <a:off x="9539645" y="1824204"/>
                  <a:ext cx="398312" cy="344332"/>
                </a:xfrm>
                <a:custGeom>
                  <a:avLst/>
                  <a:gdLst/>
                  <a:ahLst/>
                  <a:cxnLst/>
                  <a:rect l="l" t="t" r="r" b="b"/>
                  <a:pathLst>
                    <a:path w="5122" h="4428" extrusionOk="0">
                      <a:moveTo>
                        <a:pt x="3081" y="1"/>
                      </a:moveTo>
                      <a:cubicBezTo>
                        <a:pt x="2821" y="1"/>
                        <a:pt x="2507" y="88"/>
                        <a:pt x="2186" y="381"/>
                      </a:cubicBezTo>
                      <a:cubicBezTo>
                        <a:pt x="2128" y="431"/>
                        <a:pt x="2057" y="456"/>
                        <a:pt x="1987" y="456"/>
                      </a:cubicBezTo>
                      <a:cubicBezTo>
                        <a:pt x="1908" y="456"/>
                        <a:pt x="1829" y="424"/>
                        <a:pt x="1767" y="363"/>
                      </a:cubicBezTo>
                      <a:lnTo>
                        <a:pt x="1571" y="185"/>
                      </a:lnTo>
                      <a:cubicBezTo>
                        <a:pt x="1512" y="125"/>
                        <a:pt x="1434" y="96"/>
                        <a:pt x="1357" y="96"/>
                      </a:cubicBezTo>
                      <a:cubicBezTo>
                        <a:pt x="1271" y="96"/>
                        <a:pt x="1186" y="132"/>
                        <a:pt x="1125" y="202"/>
                      </a:cubicBezTo>
                      <a:lnTo>
                        <a:pt x="117" y="1389"/>
                      </a:lnTo>
                      <a:cubicBezTo>
                        <a:pt x="1" y="1523"/>
                        <a:pt x="27" y="1728"/>
                        <a:pt x="170" y="1835"/>
                      </a:cubicBezTo>
                      <a:lnTo>
                        <a:pt x="447" y="2040"/>
                      </a:lnTo>
                      <a:cubicBezTo>
                        <a:pt x="572" y="2138"/>
                        <a:pt x="607" y="2326"/>
                        <a:pt x="518" y="2459"/>
                      </a:cubicBezTo>
                      <a:cubicBezTo>
                        <a:pt x="304" y="2789"/>
                        <a:pt x="81" y="3432"/>
                        <a:pt x="857" y="4092"/>
                      </a:cubicBezTo>
                      <a:cubicBezTo>
                        <a:pt x="1140" y="4334"/>
                        <a:pt x="1439" y="4428"/>
                        <a:pt x="1733" y="4428"/>
                      </a:cubicBezTo>
                      <a:cubicBezTo>
                        <a:pt x="2599" y="4428"/>
                        <a:pt x="3421" y="3611"/>
                        <a:pt x="3640" y="3351"/>
                      </a:cubicBezTo>
                      <a:cubicBezTo>
                        <a:pt x="3935" y="3012"/>
                        <a:pt x="5121" y="1398"/>
                        <a:pt x="3756" y="202"/>
                      </a:cubicBezTo>
                      <a:cubicBezTo>
                        <a:pt x="3739" y="193"/>
                        <a:pt x="3730" y="185"/>
                        <a:pt x="3712" y="176"/>
                      </a:cubicBezTo>
                      <a:cubicBezTo>
                        <a:pt x="3638" y="131"/>
                        <a:pt x="3400" y="1"/>
                        <a:pt x="30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7"/>
                <p:cNvSpPr/>
                <p:nvPr/>
              </p:nvSpPr>
              <p:spPr>
                <a:xfrm>
                  <a:off x="9520904" y="1806552"/>
                  <a:ext cx="446838" cy="379559"/>
                </a:xfrm>
                <a:custGeom>
                  <a:avLst/>
                  <a:gdLst/>
                  <a:ahLst/>
                  <a:cxnLst/>
                  <a:rect l="l" t="t" r="r" b="b"/>
                  <a:pathLst>
                    <a:path w="5746" h="4881" extrusionOk="0">
                      <a:moveTo>
                        <a:pt x="3322" y="448"/>
                      </a:moveTo>
                      <a:cubicBezTo>
                        <a:pt x="3568" y="448"/>
                        <a:pt x="3756" y="546"/>
                        <a:pt x="3837" y="599"/>
                      </a:cubicBezTo>
                      <a:cubicBezTo>
                        <a:pt x="3837" y="599"/>
                        <a:pt x="3846" y="599"/>
                        <a:pt x="3846" y="608"/>
                      </a:cubicBezTo>
                      <a:cubicBezTo>
                        <a:pt x="5086" y="1687"/>
                        <a:pt x="3953" y="3150"/>
                        <a:pt x="3712" y="3436"/>
                      </a:cubicBezTo>
                      <a:cubicBezTo>
                        <a:pt x="3698" y="3450"/>
                        <a:pt x="2848" y="4425"/>
                        <a:pt x="1971" y="4425"/>
                      </a:cubicBezTo>
                      <a:cubicBezTo>
                        <a:pt x="1723" y="4425"/>
                        <a:pt x="1474" y="4347"/>
                        <a:pt x="1241" y="4149"/>
                      </a:cubicBezTo>
                      <a:cubicBezTo>
                        <a:pt x="750" y="3730"/>
                        <a:pt x="652" y="3275"/>
                        <a:pt x="946" y="2811"/>
                      </a:cubicBezTo>
                      <a:cubicBezTo>
                        <a:pt x="1098" y="2570"/>
                        <a:pt x="1045" y="2258"/>
                        <a:pt x="822" y="2089"/>
                      </a:cubicBezTo>
                      <a:lnTo>
                        <a:pt x="545" y="1884"/>
                      </a:lnTo>
                      <a:cubicBezTo>
                        <a:pt x="518" y="1866"/>
                        <a:pt x="509" y="1839"/>
                        <a:pt x="509" y="1830"/>
                      </a:cubicBezTo>
                      <a:cubicBezTo>
                        <a:pt x="509" y="1812"/>
                        <a:pt x="509" y="1785"/>
                        <a:pt x="527" y="1768"/>
                      </a:cubicBezTo>
                      <a:lnTo>
                        <a:pt x="1544" y="581"/>
                      </a:lnTo>
                      <a:cubicBezTo>
                        <a:pt x="1562" y="554"/>
                        <a:pt x="1589" y="554"/>
                        <a:pt x="1598" y="554"/>
                      </a:cubicBezTo>
                      <a:cubicBezTo>
                        <a:pt x="1616" y="554"/>
                        <a:pt x="1633" y="554"/>
                        <a:pt x="1660" y="572"/>
                      </a:cubicBezTo>
                      <a:lnTo>
                        <a:pt x="1847" y="759"/>
                      </a:lnTo>
                      <a:cubicBezTo>
                        <a:pt x="1951" y="859"/>
                        <a:pt x="2085" y="908"/>
                        <a:pt x="2218" y="908"/>
                      </a:cubicBezTo>
                      <a:cubicBezTo>
                        <a:pt x="2348" y="908"/>
                        <a:pt x="2478" y="861"/>
                        <a:pt x="2579" y="768"/>
                      </a:cubicBezTo>
                      <a:cubicBezTo>
                        <a:pt x="2849" y="523"/>
                        <a:pt x="3108" y="448"/>
                        <a:pt x="3322" y="448"/>
                      </a:cubicBezTo>
                      <a:close/>
                      <a:moveTo>
                        <a:pt x="3317" y="0"/>
                      </a:moveTo>
                      <a:cubicBezTo>
                        <a:pt x="3011" y="0"/>
                        <a:pt x="2645" y="101"/>
                        <a:pt x="2276" y="438"/>
                      </a:cubicBezTo>
                      <a:cubicBezTo>
                        <a:pt x="2261" y="450"/>
                        <a:pt x="2244" y="454"/>
                        <a:pt x="2227" y="454"/>
                      </a:cubicBezTo>
                      <a:cubicBezTo>
                        <a:pt x="2204" y="454"/>
                        <a:pt x="2180" y="445"/>
                        <a:pt x="2160" y="429"/>
                      </a:cubicBezTo>
                      <a:lnTo>
                        <a:pt x="1972" y="251"/>
                      </a:lnTo>
                      <a:cubicBezTo>
                        <a:pt x="1873" y="152"/>
                        <a:pt x="1743" y="98"/>
                        <a:pt x="1603" y="98"/>
                      </a:cubicBezTo>
                      <a:cubicBezTo>
                        <a:pt x="1593" y="98"/>
                        <a:pt x="1582" y="99"/>
                        <a:pt x="1571" y="99"/>
                      </a:cubicBezTo>
                      <a:cubicBezTo>
                        <a:pt x="1428" y="108"/>
                        <a:pt x="1285" y="180"/>
                        <a:pt x="1196" y="287"/>
                      </a:cubicBezTo>
                      <a:lnTo>
                        <a:pt x="188" y="1473"/>
                      </a:lnTo>
                      <a:cubicBezTo>
                        <a:pt x="90" y="1580"/>
                        <a:pt x="45" y="1732"/>
                        <a:pt x="63" y="1875"/>
                      </a:cubicBezTo>
                      <a:cubicBezTo>
                        <a:pt x="81" y="2026"/>
                        <a:pt x="152" y="2160"/>
                        <a:pt x="268" y="2249"/>
                      </a:cubicBezTo>
                      <a:lnTo>
                        <a:pt x="554" y="2454"/>
                      </a:lnTo>
                      <a:cubicBezTo>
                        <a:pt x="581" y="2481"/>
                        <a:pt x="590" y="2526"/>
                        <a:pt x="572" y="2562"/>
                      </a:cubicBezTo>
                      <a:cubicBezTo>
                        <a:pt x="367" y="2874"/>
                        <a:pt x="1" y="3686"/>
                        <a:pt x="946" y="4497"/>
                      </a:cubicBezTo>
                      <a:cubicBezTo>
                        <a:pt x="1277" y="4774"/>
                        <a:pt x="1624" y="4881"/>
                        <a:pt x="1963" y="4881"/>
                      </a:cubicBezTo>
                      <a:cubicBezTo>
                        <a:pt x="2811" y="4881"/>
                        <a:pt x="3641" y="4212"/>
                        <a:pt x="4051" y="3730"/>
                      </a:cubicBezTo>
                      <a:cubicBezTo>
                        <a:pt x="4229" y="3525"/>
                        <a:pt x="5746" y="1652"/>
                        <a:pt x="4140" y="260"/>
                      </a:cubicBezTo>
                      <a:cubicBezTo>
                        <a:pt x="4122" y="242"/>
                        <a:pt x="4096" y="224"/>
                        <a:pt x="4078" y="206"/>
                      </a:cubicBezTo>
                      <a:cubicBezTo>
                        <a:pt x="3989" y="157"/>
                        <a:pt x="3699" y="0"/>
                        <a:pt x="3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7"/>
                <p:cNvSpPr/>
                <p:nvPr/>
              </p:nvSpPr>
              <p:spPr>
                <a:xfrm>
                  <a:off x="9554265" y="1965576"/>
                  <a:ext cx="117970" cy="117188"/>
                </a:xfrm>
                <a:custGeom>
                  <a:avLst/>
                  <a:gdLst/>
                  <a:ahLst/>
                  <a:cxnLst/>
                  <a:rect l="l" t="t" r="r" b="b"/>
                  <a:pathLst>
                    <a:path w="1517" h="1507" extrusionOk="0">
                      <a:moveTo>
                        <a:pt x="705" y="811"/>
                      </a:moveTo>
                      <a:lnTo>
                        <a:pt x="1017" y="1025"/>
                      </a:lnTo>
                      <a:cubicBezTo>
                        <a:pt x="978" y="1040"/>
                        <a:pt x="938" y="1048"/>
                        <a:pt x="899" y="1048"/>
                      </a:cubicBezTo>
                      <a:cubicBezTo>
                        <a:pt x="823" y="1048"/>
                        <a:pt x="749" y="1018"/>
                        <a:pt x="678" y="954"/>
                      </a:cubicBezTo>
                      <a:cubicBezTo>
                        <a:pt x="642" y="918"/>
                        <a:pt x="651" y="873"/>
                        <a:pt x="705" y="811"/>
                      </a:cubicBezTo>
                      <a:close/>
                      <a:moveTo>
                        <a:pt x="252" y="1"/>
                      </a:moveTo>
                      <a:cubicBezTo>
                        <a:pt x="183" y="1"/>
                        <a:pt x="114" y="33"/>
                        <a:pt x="71" y="97"/>
                      </a:cubicBezTo>
                      <a:cubicBezTo>
                        <a:pt x="0" y="204"/>
                        <a:pt x="27" y="338"/>
                        <a:pt x="125" y="409"/>
                      </a:cubicBezTo>
                      <a:lnTo>
                        <a:pt x="330" y="552"/>
                      </a:lnTo>
                      <a:cubicBezTo>
                        <a:pt x="107" y="855"/>
                        <a:pt x="223" y="1150"/>
                        <a:pt x="366" y="1293"/>
                      </a:cubicBezTo>
                      <a:cubicBezTo>
                        <a:pt x="535" y="1435"/>
                        <a:pt x="714" y="1507"/>
                        <a:pt x="901" y="1507"/>
                      </a:cubicBezTo>
                      <a:cubicBezTo>
                        <a:pt x="1035" y="1507"/>
                        <a:pt x="1169" y="1462"/>
                        <a:pt x="1303" y="1391"/>
                      </a:cubicBezTo>
                      <a:cubicBezTo>
                        <a:pt x="1427" y="1319"/>
                        <a:pt x="1499" y="1194"/>
                        <a:pt x="1508" y="1052"/>
                      </a:cubicBezTo>
                      <a:cubicBezTo>
                        <a:pt x="1517" y="909"/>
                        <a:pt x="1445" y="775"/>
                        <a:pt x="1329" y="686"/>
                      </a:cubicBezTo>
                      <a:lnTo>
                        <a:pt x="384" y="44"/>
                      </a:lnTo>
                      <a:cubicBezTo>
                        <a:pt x="344" y="15"/>
                        <a:pt x="298" y="1"/>
                        <a:pt x="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7"/>
                <p:cNvSpPr/>
                <p:nvPr/>
              </p:nvSpPr>
              <p:spPr>
                <a:xfrm>
                  <a:off x="9659714" y="1836879"/>
                  <a:ext cx="131889" cy="104357"/>
                </a:xfrm>
                <a:custGeom>
                  <a:avLst/>
                  <a:gdLst/>
                  <a:ahLst/>
                  <a:cxnLst/>
                  <a:rect l="l" t="t" r="r" b="b"/>
                  <a:pathLst>
                    <a:path w="1696" h="1342" extrusionOk="0">
                      <a:moveTo>
                        <a:pt x="967" y="487"/>
                      </a:moveTo>
                      <a:cubicBezTo>
                        <a:pt x="988" y="487"/>
                        <a:pt x="1011" y="494"/>
                        <a:pt x="1035" y="512"/>
                      </a:cubicBezTo>
                      <a:cubicBezTo>
                        <a:pt x="1151" y="619"/>
                        <a:pt x="1195" y="726"/>
                        <a:pt x="1160" y="851"/>
                      </a:cubicBezTo>
                      <a:lnTo>
                        <a:pt x="865" y="539"/>
                      </a:lnTo>
                      <a:cubicBezTo>
                        <a:pt x="889" y="515"/>
                        <a:pt x="925" y="487"/>
                        <a:pt x="967" y="487"/>
                      </a:cubicBezTo>
                      <a:close/>
                      <a:moveTo>
                        <a:pt x="255" y="0"/>
                      </a:moveTo>
                      <a:cubicBezTo>
                        <a:pt x="198" y="0"/>
                        <a:pt x="142" y="23"/>
                        <a:pt x="98" y="66"/>
                      </a:cubicBezTo>
                      <a:cubicBezTo>
                        <a:pt x="9" y="155"/>
                        <a:pt x="0" y="298"/>
                        <a:pt x="89" y="387"/>
                      </a:cubicBezTo>
                      <a:lnTo>
                        <a:pt x="883" y="1208"/>
                      </a:lnTo>
                      <a:cubicBezTo>
                        <a:pt x="964" y="1297"/>
                        <a:pt x="1071" y="1342"/>
                        <a:pt x="1178" y="1342"/>
                      </a:cubicBezTo>
                      <a:cubicBezTo>
                        <a:pt x="1204" y="1342"/>
                        <a:pt x="1240" y="1342"/>
                        <a:pt x="1267" y="1333"/>
                      </a:cubicBezTo>
                      <a:cubicBezTo>
                        <a:pt x="1401" y="1306"/>
                        <a:pt x="1517" y="1208"/>
                        <a:pt x="1570" y="1074"/>
                      </a:cubicBezTo>
                      <a:cubicBezTo>
                        <a:pt x="1695" y="744"/>
                        <a:pt x="1606" y="414"/>
                        <a:pt x="1329" y="173"/>
                      </a:cubicBezTo>
                      <a:cubicBezTo>
                        <a:pt x="1313" y="156"/>
                        <a:pt x="1162" y="38"/>
                        <a:pt x="960" y="38"/>
                      </a:cubicBezTo>
                      <a:cubicBezTo>
                        <a:pt x="946" y="38"/>
                        <a:pt x="933" y="38"/>
                        <a:pt x="919" y="39"/>
                      </a:cubicBezTo>
                      <a:cubicBezTo>
                        <a:pt x="821" y="48"/>
                        <a:pt x="687" y="84"/>
                        <a:pt x="553" y="209"/>
                      </a:cubicBezTo>
                      <a:lnTo>
                        <a:pt x="419" y="75"/>
                      </a:lnTo>
                      <a:cubicBezTo>
                        <a:pt x="374" y="25"/>
                        <a:pt x="314"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27"/>
              <p:cNvGrpSpPr/>
              <p:nvPr/>
            </p:nvGrpSpPr>
            <p:grpSpPr>
              <a:xfrm rot="-8100000">
                <a:off x="2248336" y="2735395"/>
                <a:ext cx="308948" cy="262430"/>
                <a:chOff x="9520904" y="1806552"/>
                <a:chExt cx="446838" cy="379559"/>
              </a:xfrm>
            </p:grpSpPr>
            <p:sp>
              <p:nvSpPr>
                <p:cNvPr id="881" name="Google Shape;881;p27"/>
                <p:cNvSpPr/>
                <p:nvPr/>
              </p:nvSpPr>
              <p:spPr>
                <a:xfrm>
                  <a:off x="9539645" y="1824204"/>
                  <a:ext cx="398312" cy="344332"/>
                </a:xfrm>
                <a:custGeom>
                  <a:avLst/>
                  <a:gdLst/>
                  <a:ahLst/>
                  <a:cxnLst/>
                  <a:rect l="l" t="t" r="r" b="b"/>
                  <a:pathLst>
                    <a:path w="5122" h="4428" extrusionOk="0">
                      <a:moveTo>
                        <a:pt x="3081" y="1"/>
                      </a:moveTo>
                      <a:cubicBezTo>
                        <a:pt x="2821" y="1"/>
                        <a:pt x="2507" y="88"/>
                        <a:pt x="2186" y="381"/>
                      </a:cubicBezTo>
                      <a:cubicBezTo>
                        <a:pt x="2128" y="431"/>
                        <a:pt x="2057" y="456"/>
                        <a:pt x="1987" y="456"/>
                      </a:cubicBezTo>
                      <a:cubicBezTo>
                        <a:pt x="1908" y="456"/>
                        <a:pt x="1829" y="424"/>
                        <a:pt x="1767" y="363"/>
                      </a:cubicBezTo>
                      <a:lnTo>
                        <a:pt x="1571" y="185"/>
                      </a:lnTo>
                      <a:cubicBezTo>
                        <a:pt x="1512" y="125"/>
                        <a:pt x="1434" y="96"/>
                        <a:pt x="1357" y="96"/>
                      </a:cubicBezTo>
                      <a:cubicBezTo>
                        <a:pt x="1271" y="96"/>
                        <a:pt x="1186" y="132"/>
                        <a:pt x="1125" y="202"/>
                      </a:cubicBezTo>
                      <a:lnTo>
                        <a:pt x="117" y="1389"/>
                      </a:lnTo>
                      <a:cubicBezTo>
                        <a:pt x="1" y="1523"/>
                        <a:pt x="27" y="1728"/>
                        <a:pt x="170" y="1835"/>
                      </a:cubicBezTo>
                      <a:lnTo>
                        <a:pt x="447" y="2040"/>
                      </a:lnTo>
                      <a:cubicBezTo>
                        <a:pt x="572" y="2138"/>
                        <a:pt x="607" y="2326"/>
                        <a:pt x="518" y="2459"/>
                      </a:cubicBezTo>
                      <a:cubicBezTo>
                        <a:pt x="304" y="2789"/>
                        <a:pt x="81" y="3432"/>
                        <a:pt x="857" y="4092"/>
                      </a:cubicBezTo>
                      <a:cubicBezTo>
                        <a:pt x="1140" y="4334"/>
                        <a:pt x="1439" y="4428"/>
                        <a:pt x="1733" y="4428"/>
                      </a:cubicBezTo>
                      <a:cubicBezTo>
                        <a:pt x="2599" y="4428"/>
                        <a:pt x="3421" y="3611"/>
                        <a:pt x="3640" y="3351"/>
                      </a:cubicBezTo>
                      <a:cubicBezTo>
                        <a:pt x="3935" y="3012"/>
                        <a:pt x="5121" y="1398"/>
                        <a:pt x="3756" y="202"/>
                      </a:cubicBezTo>
                      <a:cubicBezTo>
                        <a:pt x="3739" y="193"/>
                        <a:pt x="3730" y="185"/>
                        <a:pt x="3712" y="176"/>
                      </a:cubicBezTo>
                      <a:cubicBezTo>
                        <a:pt x="3638" y="131"/>
                        <a:pt x="3400" y="1"/>
                        <a:pt x="30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7"/>
                <p:cNvSpPr/>
                <p:nvPr/>
              </p:nvSpPr>
              <p:spPr>
                <a:xfrm>
                  <a:off x="9520904" y="1806552"/>
                  <a:ext cx="446838" cy="379559"/>
                </a:xfrm>
                <a:custGeom>
                  <a:avLst/>
                  <a:gdLst/>
                  <a:ahLst/>
                  <a:cxnLst/>
                  <a:rect l="l" t="t" r="r" b="b"/>
                  <a:pathLst>
                    <a:path w="5746" h="4881" extrusionOk="0">
                      <a:moveTo>
                        <a:pt x="3322" y="448"/>
                      </a:moveTo>
                      <a:cubicBezTo>
                        <a:pt x="3568" y="448"/>
                        <a:pt x="3756" y="546"/>
                        <a:pt x="3837" y="599"/>
                      </a:cubicBezTo>
                      <a:cubicBezTo>
                        <a:pt x="3837" y="599"/>
                        <a:pt x="3846" y="599"/>
                        <a:pt x="3846" y="608"/>
                      </a:cubicBezTo>
                      <a:cubicBezTo>
                        <a:pt x="5086" y="1687"/>
                        <a:pt x="3953" y="3150"/>
                        <a:pt x="3712" y="3436"/>
                      </a:cubicBezTo>
                      <a:cubicBezTo>
                        <a:pt x="3698" y="3450"/>
                        <a:pt x="2848" y="4425"/>
                        <a:pt x="1971" y="4425"/>
                      </a:cubicBezTo>
                      <a:cubicBezTo>
                        <a:pt x="1723" y="4425"/>
                        <a:pt x="1474" y="4347"/>
                        <a:pt x="1241" y="4149"/>
                      </a:cubicBezTo>
                      <a:cubicBezTo>
                        <a:pt x="750" y="3730"/>
                        <a:pt x="652" y="3275"/>
                        <a:pt x="946" y="2811"/>
                      </a:cubicBezTo>
                      <a:cubicBezTo>
                        <a:pt x="1098" y="2570"/>
                        <a:pt x="1045" y="2258"/>
                        <a:pt x="822" y="2089"/>
                      </a:cubicBezTo>
                      <a:lnTo>
                        <a:pt x="545" y="1884"/>
                      </a:lnTo>
                      <a:cubicBezTo>
                        <a:pt x="518" y="1866"/>
                        <a:pt x="509" y="1839"/>
                        <a:pt x="509" y="1830"/>
                      </a:cubicBezTo>
                      <a:cubicBezTo>
                        <a:pt x="509" y="1812"/>
                        <a:pt x="509" y="1785"/>
                        <a:pt x="527" y="1768"/>
                      </a:cubicBezTo>
                      <a:lnTo>
                        <a:pt x="1544" y="581"/>
                      </a:lnTo>
                      <a:cubicBezTo>
                        <a:pt x="1562" y="554"/>
                        <a:pt x="1589" y="554"/>
                        <a:pt x="1598" y="554"/>
                      </a:cubicBezTo>
                      <a:cubicBezTo>
                        <a:pt x="1616" y="554"/>
                        <a:pt x="1633" y="554"/>
                        <a:pt x="1660" y="572"/>
                      </a:cubicBezTo>
                      <a:lnTo>
                        <a:pt x="1847" y="759"/>
                      </a:lnTo>
                      <a:cubicBezTo>
                        <a:pt x="1951" y="859"/>
                        <a:pt x="2085" y="908"/>
                        <a:pt x="2218" y="908"/>
                      </a:cubicBezTo>
                      <a:cubicBezTo>
                        <a:pt x="2348" y="908"/>
                        <a:pt x="2478" y="861"/>
                        <a:pt x="2579" y="768"/>
                      </a:cubicBezTo>
                      <a:cubicBezTo>
                        <a:pt x="2849" y="523"/>
                        <a:pt x="3108" y="448"/>
                        <a:pt x="3322" y="448"/>
                      </a:cubicBezTo>
                      <a:close/>
                      <a:moveTo>
                        <a:pt x="3317" y="0"/>
                      </a:moveTo>
                      <a:cubicBezTo>
                        <a:pt x="3011" y="0"/>
                        <a:pt x="2645" y="101"/>
                        <a:pt x="2276" y="438"/>
                      </a:cubicBezTo>
                      <a:cubicBezTo>
                        <a:pt x="2261" y="450"/>
                        <a:pt x="2244" y="454"/>
                        <a:pt x="2227" y="454"/>
                      </a:cubicBezTo>
                      <a:cubicBezTo>
                        <a:pt x="2204" y="454"/>
                        <a:pt x="2180" y="445"/>
                        <a:pt x="2160" y="429"/>
                      </a:cubicBezTo>
                      <a:lnTo>
                        <a:pt x="1972" y="251"/>
                      </a:lnTo>
                      <a:cubicBezTo>
                        <a:pt x="1873" y="152"/>
                        <a:pt x="1743" y="98"/>
                        <a:pt x="1603" y="98"/>
                      </a:cubicBezTo>
                      <a:cubicBezTo>
                        <a:pt x="1593" y="98"/>
                        <a:pt x="1582" y="99"/>
                        <a:pt x="1571" y="99"/>
                      </a:cubicBezTo>
                      <a:cubicBezTo>
                        <a:pt x="1428" y="108"/>
                        <a:pt x="1285" y="180"/>
                        <a:pt x="1196" y="287"/>
                      </a:cubicBezTo>
                      <a:lnTo>
                        <a:pt x="188" y="1473"/>
                      </a:lnTo>
                      <a:cubicBezTo>
                        <a:pt x="90" y="1580"/>
                        <a:pt x="45" y="1732"/>
                        <a:pt x="63" y="1875"/>
                      </a:cubicBezTo>
                      <a:cubicBezTo>
                        <a:pt x="81" y="2026"/>
                        <a:pt x="152" y="2160"/>
                        <a:pt x="268" y="2249"/>
                      </a:cubicBezTo>
                      <a:lnTo>
                        <a:pt x="554" y="2454"/>
                      </a:lnTo>
                      <a:cubicBezTo>
                        <a:pt x="581" y="2481"/>
                        <a:pt x="590" y="2526"/>
                        <a:pt x="572" y="2562"/>
                      </a:cubicBezTo>
                      <a:cubicBezTo>
                        <a:pt x="367" y="2874"/>
                        <a:pt x="1" y="3686"/>
                        <a:pt x="946" y="4497"/>
                      </a:cubicBezTo>
                      <a:cubicBezTo>
                        <a:pt x="1277" y="4774"/>
                        <a:pt x="1624" y="4881"/>
                        <a:pt x="1963" y="4881"/>
                      </a:cubicBezTo>
                      <a:cubicBezTo>
                        <a:pt x="2811" y="4881"/>
                        <a:pt x="3641" y="4212"/>
                        <a:pt x="4051" y="3730"/>
                      </a:cubicBezTo>
                      <a:cubicBezTo>
                        <a:pt x="4229" y="3525"/>
                        <a:pt x="5746" y="1652"/>
                        <a:pt x="4140" y="260"/>
                      </a:cubicBezTo>
                      <a:cubicBezTo>
                        <a:pt x="4122" y="242"/>
                        <a:pt x="4096" y="224"/>
                        <a:pt x="4078" y="206"/>
                      </a:cubicBezTo>
                      <a:cubicBezTo>
                        <a:pt x="3989" y="157"/>
                        <a:pt x="3699" y="0"/>
                        <a:pt x="3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7"/>
                <p:cNvSpPr/>
                <p:nvPr/>
              </p:nvSpPr>
              <p:spPr>
                <a:xfrm>
                  <a:off x="9554265" y="1965576"/>
                  <a:ext cx="117970" cy="117188"/>
                </a:xfrm>
                <a:custGeom>
                  <a:avLst/>
                  <a:gdLst/>
                  <a:ahLst/>
                  <a:cxnLst/>
                  <a:rect l="l" t="t" r="r" b="b"/>
                  <a:pathLst>
                    <a:path w="1517" h="1507" extrusionOk="0">
                      <a:moveTo>
                        <a:pt x="705" y="811"/>
                      </a:moveTo>
                      <a:lnTo>
                        <a:pt x="1017" y="1025"/>
                      </a:lnTo>
                      <a:cubicBezTo>
                        <a:pt x="978" y="1040"/>
                        <a:pt x="938" y="1048"/>
                        <a:pt x="899" y="1048"/>
                      </a:cubicBezTo>
                      <a:cubicBezTo>
                        <a:pt x="823" y="1048"/>
                        <a:pt x="749" y="1018"/>
                        <a:pt x="678" y="954"/>
                      </a:cubicBezTo>
                      <a:cubicBezTo>
                        <a:pt x="642" y="918"/>
                        <a:pt x="651" y="873"/>
                        <a:pt x="705" y="811"/>
                      </a:cubicBezTo>
                      <a:close/>
                      <a:moveTo>
                        <a:pt x="252" y="1"/>
                      </a:moveTo>
                      <a:cubicBezTo>
                        <a:pt x="183" y="1"/>
                        <a:pt x="114" y="33"/>
                        <a:pt x="71" y="97"/>
                      </a:cubicBezTo>
                      <a:cubicBezTo>
                        <a:pt x="0" y="204"/>
                        <a:pt x="27" y="338"/>
                        <a:pt x="125" y="409"/>
                      </a:cubicBezTo>
                      <a:lnTo>
                        <a:pt x="330" y="552"/>
                      </a:lnTo>
                      <a:cubicBezTo>
                        <a:pt x="107" y="855"/>
                        <a:pt x="223" y="1150"/>
                        <a:pt x="366" y="1293"/>
                      </a:cubicBezTo>
                      <a:cubicBezTo>
                        <a:pt x="535" y="1435"/>
                        <a:pt x="714" y="1507"/>
                        <a:pt x="901" y="1507"/>
                      </a:cubicBezTo>
                      <a:cubicBezTo>
                        <a:pt x="1035" y="1507"/>
                        <a:pt x="1169" y="1462"/>
                        <a:pt x="1303" y="1391"/>
                      </a:cubicBezTo>
                      <a:cubicBezTo>
                        <a:pt x="1427" y="1319"/>
                        <a:pt x="1499" y="1194"/>
                        <a:pt x="1508" y="1052"/>
                      </a:cubicBezTo>
                      <a:cubicBezTo>
                        <a:pt x="1517" y="909"/>
                        <a:pt x="1445" y="775"/>
                        <a:pt x="1329" y="686"/>
                      </a:cubicBezTo>
                      <a:lnTo>
                        <a:pt x="384" y="44"/>
                      </a:lnTo>
                      <a:cubicBezTo>
                        <a:pt x="344" y="15"/>
                        <a:pt x="298" y="1"/>
                        <a:pt x="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7"/>
                <p:cNvSpPr/>
                <p:nvPr/>
              </p:nvSpPr>
              <p:spPr>
                <a:xfrm>
                  <a:off x="9659714" y="1836879"/>
                  <a:ext cx="131889" cy="104357"/>
                </a:xfrm>
                <a:custGeom>
                  <a:avLst/>
                  <a:gdLst/>
                  <a:ahLst/>
                  <a:cxnLst/>
                  <a:rect l="l" t="t" r="r" b="b"/>
                  <a:pathLst>
                    <a:path w="1696" h="1342" extrusionOk="0">
                      <a:moveTo>
                        <a:pt x="967" y="487"/>
                      </a:moveTo>
                      <a:cubicBezTo>
                        <a:pt x="988" y="487"/>
                        <a:pt x="1011" y="494"/>
                        <a:pt x="1035" y="512"/>
                      </a:cubicBezTo>
                      <a:cubicBezTo>
                        <a:pt x="1151" y="619"/>
                        <a:pt x="1195" y="726"/>
                        <a:pt x="1160" y="851"/>
                      </a:cubicBezTo>
                      <a:lnTo>
                        <a:pt x="865" y="539"/>
                      </a:lnTo>
                      <a:cubicBezTo>
                        <a:pt x="889" y="515"/>
                        <a:pt x="925" y="487"/>
                        <a:pt x="967" y="487"/>
                      </a:cubicBezTo>
                      <a:close/>
                      <a:moveTo>
                        <a:pt x="255" y="0"/>
                      </a:moveTo>
                      <a:cubicBezTo>
                        <a:pt x="198" y="0"/>
                        <a:pt x="142" y="23"/>
                        <a:pt x="98" y="66"/>
                      </a:cubicBezTo>
                      <a:cubicBezTo>
                        <a:pt x="9" y="155"/>
                        <a:pt x="0" y="298"/>
                        <a:pt x="89" y="387"/>
                      </a:cubicBezTo>
                      <a:lnTo>
                        <a:pt x="883" y="1208"/>
                      </a:lnTo>
                      <a:cubicBezTo>
                        <a:pt x="964" y="1297"/>
                        <a:pt x="1071" y="1342"/>
                        <a:pt x="1178" y="1342"/>
                      </a:cubicBezTo>
                      <a:cubicBezTo>
                        <a:pt x="1204" y="1342"/>
                        <a:pt x="1240" y="1342"/>
                        <a:pt x="1267" y="1333"/>
                      </a:cubicBezTo>
                      <a:cubicBezTo>
                        <a:pt x="1401" y="1306"/>
                        <a:pt x="1517" y="1208"/>
                        <a:pt x="1570" y="1074"/>
                      </a:cubicBezTo>
                      <a:cubicBezTo>
                        <a:pt x="1695" y="744"/>
                        <a:pt x="1606" y="414"/>
                        <a:pt x="1329" y="173"/>
                      </a:cubicBezTo>
                      <a:cubicBezTo>
                        <a:pt x="1313" y="156"/>
                        <a:pt x="1162" y="38"/>
                        <a:pt x="960" y="38"/>
                      </a:cubicBezTo>
                      <a:cubicBezTo>
                        <a:pt x="946" y="38"/>
                        <a:pt x="933" y="38"/>
                        <a:pt x="919" y="39"/>
                      </a:cubicBezTo>
                      <a:cubicBezTo>
                        <a:pt x="821" y="48"/>
                        <a:pt x="687" y="84"/>
                        <a:pt x="553" y="209"/>
                      </a:cubicBezTo>
                      <a:lnTo>
                        <a:pt x="419" y="75"/>
                      </a:lnTo>
                      <a:cubicBezTo>
                        <a:pt x="374" y="25"/>
                        <a:pt x="314"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5" name="Google Shape;885;p27"/>
              <p:cNvSpPr/>
              <p:nvPr/>
            </p:nvSpPr>
            <p:spPr>
              <a:xfrm>
                <a:off x="2329876" y="3357757"/>
                <a:ext cx="145878" cy="115869"/>
              </a:xfrm>
              <a:custGeom>
                <a:avLst/>
                <a:gdLst/>
                <a:ahLst/>
                <a:cxnLst/>
                <a:rect l="l" t="t" r="r" b="b"/>
                <a:pathLst>
                  <a:path w="2713" h="2155" extrusionOk="0">
                    <a:moveTo>
                      <a:pt x="1134" y="0"/>
                    </a:moveTo>
                    <a:cubicBezTo>
                      <a:pt x="1051" y="0"/>
                      <a:pt x="967" y="7"/>
                      <a:pt x="884" y="22"/>
                    </a:cubicBezTo>
                    <a:cubicBezTo>
                      <a:pt x="518" y="93"/>
                      <a:pt x="206" y="299"/>
                      <a:pt x="1" y="611"/>
                    </a:cubicBezTo>
                    <a:lnTo>
                      <a:pt x="545" y="977"/>
                    </a:lnTo>
                    <a:cubicBezTo>
                      <a:pt x="652" y="816"/>
                      <a:pt x="813" y="709"/>
                      <a:pt x="1009" y="664"/>
                    </a:cubicBezTo>
                    <a:cubicBezTo>
                      <a:pt x="1052" y="656"/>
                      <a:pt x="1095" y="652"/>
                      <a:pt x="1138" y="652"/>
                    </a:cubicBezTo>
                    <a:cubicBezTo>
                      <a:pt x="1284" y="652"/>
                      <a:pt x="1429" y="698"/>
                      <a:pt x="1553" y="780"/>
                    </a:cubicBezTo>
                    <a:cubicBezTo>
                      <a:pt x="1714" y="887"/>
                      <a:pt x="1821" y="1057"/>
                      <a:pt x="1856" y="1244"/>
                    </a:cubicBezTo>
                    <a:cubicBezTo>
                      <a:pt x="1892" y="1431"/>
                      <a:pt x="1856" y="1628"/>
                      <a:pt x="1740" y="1788"/>
                    </a:cubicBezTo>
                    <a:lnTo>
                      <a:pt x="2285" y="2154"/>
                    </a:lnTo>
                    <a:cubicBezTo>
                      <a:pt x="2713" y="1521"/>
                      <a:pt x="2543" y="664"/>
                      <a:pt x="1919" y="236"/>
                    </a:cubicBezTo>
                    <a:cubicBezTo>
                      <a:pt x="1679" y="79"/>
                      <a:pt x="1409" y="0"/>
                      <a:pt x="11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7"/>
              <p:cNvSpPr/>
              <p:nvPr/>
            </p:nvSpPr>
            <p:spPr>
              <a:xfrm>
                <a:off x="2054539" y="2513819"/>
                <a:ext cx="145878" cy="115869"/>
              </a:xfrm>
              <a:custGeom>
                <a:avLst/>
                <a:gdLst/>
                <a:ahLst/>
                <a:cxnLst/>
                <a:rect l="l" t="t" r="r" b="b"/>
                <a:pathLst>
                  <a:path w="2713" h="2155" extrusionOk="0">
                    <a:moveTo>
                      <a:pt x="1134" y="0"/>
                    </a:moveTo>
                    <a:cubicBezTo>
                      <a:pt x="1051" y="0"/>
                      <a:pt x="967" y="7"/>
                      <a:pt x="884" y="22"/>
                    </a:cubicBezTo>
                    <a:cubicBezTo>
                      <a:pt x="518" y="93"/>
                      <a:pt x="206" y="299"/>
                      <a:pt x="1" y="611"/>
                    </a:cubicBezTo>
                    <a:lnTo>
                      <a:pt x="545" y="977"/>
                    </a:lnTo>
                    <a:cubicBezTo>
                      <a:pt x="652" y="816"/>
                      <a:pt x="813" y="709"/>
                      <a:pt x="1009" y="664"/>
                    </a:cubicBezTo>
                    <a:cubicBezTo>
                      <a:pt x="1052" y="656"/>
                      <a:pt x="1095" y="652"/>
                      <a:pt x="1138" y="652"/>
                    </a:cubicBezTo>
                    <a:cubicBezTo>
                      <a:pt x="1284" y="652"/>
                      <a:pt x="1429" y="698"/>
                      <a:pt x="1553" y="780"/>
                    </a:cubicBezTo>
                    <a:cubicBezTo>
                      <a:pt x="1714" y="887"/>
                      <a:pt x="1821" y="1057"/>
                      <a:pt x="1856" y="1244"/>
                    </a:cubicBezTo>
                    <a:cubicBezTo>
                      <a:pt x="1892" y="1431"/>
                      <a:pt x="1856" y="1628"/>
                      <a:pt x="1740" y="1788"/>
                    </a:cubicBezTo>
                    <a:lnTo>
                      <a:pt x="2285" y="2154"/>
                    </a:lnTo>
                    <a:cubicBezTo>
                      <a:pt x="2713" y="1521"/>
                      <a:pt x="2543" y="664"/>
                      <a:pt x="1919" y="236"/>
                    </a:cubicBezTo>
                    <a:cubicBezTo>
                      <a:pt x="1679" y="79"/>
                      <a:pt x="1409" y="0"/>
                      <a:pt x="11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7"/>
              <p:cNvSpPr/>
              <p:nvPr/>
            </p:nvSpPr>
            <p:spPr>
              <a:xfrm rot="-2491123">
                <a:off x="1382025" y="2112718"/>
                <a:ext cx="145879" cy="115868"/>
              </a:xfrm>
              <a:custGeom>
                <a:avLst/>
                <a:gdLst/>
                <a:ahLst/>
                <a:cxnLst/>
                <a:rect l="l" t="t" r="r" b="b"/>
                <a:pathLst>
                  <a:path w="2713" h="2155" extrusionOk="0">
                    <a:moveTo>
                      <a:pt x="1134" y="0"/>
                    </a:moveTo>
                    <a:cubicBezTo>
                      <a:pt x="1051" y="0"/>
                      <a:pt x="967" y="7"/>
                      <a:pt x="884" y="22"/>
                    </a:cubicBezTo>
                    <a:cubicBezTo>
                      <a:pt x="518" y="93"/>
                      <a:pt x="206" y="299"/>
                      <a:pt x="1" y="611"/>
                    </a:cubicBezTo>
                    <a:lnTo>
                      <a:pt x="545" y="977"/>
                    </a:lnTo>
                    <a:cubicBezTo>
                      <a:pt x="652" y="816"/>
                      <a:pt x="813" y="709"/>
                      <a:pt x="1009" y="664"/>
                    </a:cubicBezTo>
                    <a:cubicBezTo>
                      <a:pt x="1052" y="656"/>
                      <a:pt x="1095" y="652"/>
                      <a:pt x="1138" y="652"/>
                    </a:cubicBezTo>
                    <a:cubicBezTo>
                      <a:pt x="1284" y="652"/>
                      <a:pt x="1429" y="698"/>
                      <a:pt x="1553" y="780"/>
                    </a:cubicBezTo>
                    <a:cubicBezTo>
                      <a:pt x="1714" y="887"/>
                      <a:pt x="1821" y="1057"/>
                      <a:pt x="1856" y="1244"/>
                    </a:cubicBezTo>
                    <a:cubicBezTo>
                      <a:pt x="1892" y="1431"/>
                      <a:pt x="1856" y="1628"/>
                      <a:pt x="1740" y="1788"/>
                    </a:cubicBezTo>
                    <a:lnTo>
                      <a:pt x="2285" y="2154"/>
                    </a:lnTo>
                    <a:cubicBezTo>
                      <a:pt x="2713" y="1521"/>
                      <a:pt x="2543" y="664"/>
                      <a:pt x="1919" y="236"/>
                    </a:cubicBezTo>
                    <a:cubicBezTo>
                      <a:pt x="1679" y="79"/>
                      <a:pt x="1409" y="0"/>
                      <a:pt x="11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7"/>
              <p:cNvSpPr/>
              <p:nvPr/>
            </p:nvSpPr>
            <p:spPr>
              <a:xfrm>
                <a:off x="2749523" y="2561641"/>
                <a:ext cx="148728" cy="148237"/>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7"/>
              <p:cNvSpPr/>
              <p:nvPr/>
            </p:nvSpPr>
            <p:spPr>
              <a:xfrm>
                <a:off x="989623" y="2792504"/>
                <a:ext cx="148728" cy="148237"/>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7"/>
              <p:cNvSpPr/>
              <p:nvPr/>
            </p:nvSpPr>
            <p:spPr>
              <a:xfrm>
                <a:off x="1686673" y="3030216"/>
                <a:ext cx="148728" cy="148237"/>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7"/>
              <p:cNvSpPr/>
              <p:nvPr/>
            </p:nvSpPr>
            <p:spPr>
              <a:xfrm>
                <a:off x="1838044" y="3357742"/>
                <a:ext cx="272120" cy="258551"/>
              </a:xfrm>
              <a:custGeom>
                <a:avLst/>
                <a:gdLst/>
                <a:ahLst/>
                <a:cxnLst/>
                <a:rect l="l" t="t" r="r" b="b"/>
                <a:pathLst>
                  <a:path w="7022" h="6671" extrusionOk="0">
                    <a:moveTo>
                      <a:pt x="3015" y="868"/>
                    </a:moveTo>
                    <a:cubicBezTo>
                      <a:pt x="3190" y="868"/>
                      <a:pt x="3334" y="889"/>
                      <a:pt x="3408" y="925"/>
                    </a:cubicBezTo>
                    <a:cubicBezTo>
                      <a:pt x="3426" y="1006"/>
                      <a:pt x="3444" y="1131"/>
                      <a:pt x="3462" y="1238"/>
                    </a:cubicBezTo>
                    <a:cubicBezTo>
                      <a:pt x="3515" y="1630"/>
                      <a:pt x="3578" y="2076"/>
                      <a:pt x="3934" y="2281"/>
                    </a:cubicBezTo>
                    <a:cubicBezTo>
                      <a:pt x="4015" y="2327"/>
                      <a:pt x="4125" y="2367"/>
                      <a:pt x="4263" y="2367"/>
                    </a:cubicBezTo>
                    <a:cubicBezTo>
                      <a:pt x="4368" y="2367"/>
                      <a:pt x="4491" y="2343"/>
                      <a:pt x="4630" y="2281"/>
                    </a:cubicBezTo>
                    <a:cubicBezTo>
                      <a:pt x="4773" y="2219"/>
                      <a:pt x="4889" y="2157"/>
                      <a:pt x="4996" y="2103"/>
                    </a:cubicBezTo>
                    <a:cubicBezTo>
                      <a:pt x="5209" y="1996"/>
                      <a:pt x="5310" y="1950"/>
                      <a:pt x="5390" y="1950"/>
                    </a:cubicBezTo>
                    <a:cubicBezTo>
                      <a:pt x="5450" y="1950"/>
                      <a:pt x="5499" y="1977"/>
                      <a:pt x="5576" y="2023"/>
                    </a:cubicBezTo>
                    <a:cubicBezTo>
                      <a:pt x="5915" y="2228"/>
                      <a:pt x="6138" y="2594"/>
                      <a:pt x="6138" y="2710"/>
                    </a:cubicBezTo>
                    <a:cubicBezTo>
                      <a:pt x="6022" y="2799"/>
                      <a:pt x="5897" y="2888"/>
                      <a:pt x="5772" y="2959"/>
                    </a:cubicBezTo>
                    <a:cubicBezTo>
                      <a:pt x="5451" y="3165"/>
                      <a:pt x="5085" y="3397"/>
                      <a:pt x="4960" y="3852"/>
                    </a:cubicBezTo>
                    <a:cubicBezTo>
                      <a:pt x="4835" y="4298"/>
                      <a:pt x="5121" y="4592"/>
                      <a:pt x="5281" y="4770"/>
                    </a:cubicBezTo>
                    <a:cubicBezTo>
                      <a:pt x="5424" y="4922"/>
                      <a:pt x="5504" y="5011"/>
                      <a:pt x="5522" y="5172"/>
                    </a:cubicBezTo>
                    <a:cubicBezTo>
                      <a:pt x="5522" y="5190"/>
                      <a:pt x="5496" y="5288"/>
                      <a:pt x="5326" y="5422"/>
                    </a:cubicBezTo>
                    <a:cubicBezTo>
                      <a:pt x="5041" y="5671"/>
                      <a:pt x="4657" y="5796"/>
                      <a:pt x="4523" y="5796"/>
                    </a:cubicBezTo>
                    <a:cubicBezTo>
                      <a:pt x="4425" y="5716"/>
                      <a:pt x="4282" y="5439"/>
                      <a:pt x="4202" y="5279"/>
                    </a:cubicBezTo>
                    <a:cubicBezTo>
                      <a:pt x="4006" y="4913"/>
                      <a:pt x="3827" y="4565"/>
                      <a:pt x="3453" y="4565"/>
                    </a:cubicBezTo>
                    <a:cubicBezTo>
                      <a:pt x="3033" y="4565"/>
                      <a:pt x="2900" y="4984"/>
                      <a:pt x="2766" y="5386"/>
                    </a:cubicBezTo>
                    <a:cubicBezTo>
                      <a:pt x="2730" y="5502"/>
                      <a:pt x="2668" y="5689"/>
                      <a:pt x="2614" y="5796"/>
                    </a:cubicBezTo>
                    <a:cubicBezTo>
                      <a:pt x="2471" y="5787"/>
                      <a:pt x="2204" y="5752"/>
                      <a:pt x="1909" y="5671"/>
                    </a:cubicBezTo>
                    <a:cubicBezTo>
                      <a:pt x="1481" y="5555"/>
                      <a:pt x="1294" y="5422"/>
                      <a:pt x="1240" y="5368"/>
                    </a:cubicBezTo>
                    <a:cubicBezTo>
                      <a:pt x="1240" y="5297"/>
                      <a:pt x="1249" y="5225"/>
                      <a:pt x="1249" y="5154"/>
                    </a:cubicBezTo>
                    <a:cubicBezTo>
                      <a:pt x="1285" y="4663"/>
                      <a:pt x="1321" y="4271"/>
                      <a:pt x="1178" y="3950"/>
                    </a:cubicBezTo>
                    <a:cubicBezTo>
                      <a:pt x="1080" y="3718"/>
                      <a:pt x="1044" y="3566"/>
                      <a:pt x="1071" y="3459"/>
                    </a:cubicBezTo>
                    <a:cubicBezTo>
                      <a:pt x="1285" y="3388"/>
                      <a:pt x="1570" y="3245"/>
                      <a:pt x="1695" y="2951"/>
                    </a:cubicBezTo>
                    <a:cubicBezTo>
                      <a:pt x="1775" y="2754"/>
                      <a:pt x="1811" y="2442"/>
                      <a:pt x="1508" y="2049"/>
                    </a:cubicBezTo>
                    <a:cubicBezTo>
                      <a:pt x="1410" y="1925"/>
                      <a:pt x="1374" y="1818"/>
                      <a:pt x="1383" y="1728"/>
                    </a:cubicBezTo>
                    <a:cubicBezTo>
                      <a:pt x="1419" y="1505"/>
                      <a:pt x="1838" y="1220"/>
                      <a:pt x="1972" y="1131"/>
                    </a:cubicBezTo>
                    <a:cubicBezTo>
                      <a:pt x="2241" y="944"/>
                      <a:pt x="2682" y="868"/>
                      <a:pt x="3015" y="868"/>
                    </a:cubicBezTo>
                    <a:close/>
                    <a:moveTo>
                      <a:pt x="2999" y="1"/>
                    </a:moveTo>
                    <a:cubicBezTo>
                      <a:pt x="2461" y="1"/>
                      <a:pt x="1863" y="154"/>
                      <a:pt x="1481" y="417"/>
                    </a:cubicBezTo>
                    <a:cubicBezTo>
                      <a:pt x="1053" y="702"/>
                      <a:pt x="616" y="1068"/>
                      <a:pt x="527" y="1595"/>
                    </a:cubicBezTo>
                    <a:cubicBezTo>
                      <a:pt x="482" y="1925"/>
                      <a:pt x="580" y="2255"/>
                      <a:pt x="821" y="2576"/>
                    </a:cubicBezTo>
                    <a:cubicBezTo>
                      <a:pt x="839" y="2585"/>
                      <a:pt x="848" y="2603"/>
                      <a:pt x="857" y="2612"/>
                    </a:cubicBezTo>
                    <a:cubicBezTo>
                      <a:pt x="812" y="2629"/>
                      <a:pt x="767" y="2647"/>
                      <a:pt x="723" y="2647"/>
                    </a:cubicBezTo>
                    <a:lnTo>
                      <a:pt x="553" y="2674"/>
                    </a:lnTo>
                    <a:lnTo>
                      <a:pt x="437" y="2817"/>
                    </a:lnTo>
                    <a:cubicBezTo>
                      <a:pt x="0" y="3388"/>
                      <a:pt x="277" y="4039"/>
                      <a:pt x="384" y="4289"/>
                    </a:cubicBezTo>
                    <a:cubicBezTo>
                      <a:pt x="437" y="4414"/>
                      <a:pt x="411" y="4744"/>
                      <a:pt x="393" y="5092"/>
                    </a:cubicBezTo>
                    <a:cubicBezTo>
                      <a:pt x="384" y="5172"/>
                      <a:pt x="375" y="5261"/>
                      <a:pt x="366" y="5359"/>
                    </a:cubicBezTo>
                    <a:cubicBezTo>
                      <a:pt x="357" y="5520"/>
                      <a:pt x="393" y="5761"/>
                      <a:pt x="643" y="6001"/>
                    </a:cubicBezTo>
                    <a:cubicBezTo>
                      <a:pt x="1106" y="6448"/>
                      <a:pt x="2230" y="6671"/>
                      <a:pt x="2703" y="6671"/>
                    </a:cubicBezTo>
                    <a:cubicBezTo>
                      <a:pt x="2739" y="6671"/>
                      <a:pt x="2784" y="6671"/>
                      <a:pt x="2810" y="6662"/>
                    </a:cubicBezTo>
                    <a:cubicBezTo>
                      <a:pt x="3212" y="6617"/>
                      <a:pt x="3390" y="6242"/>
                      <a:pt x="3524" y="5850"/>
                    </a:cubicBezTo>
                    <a:cubicBezTo>
                      <a:pt x="3685" y="6153"/>
                      <a:pt x="3872" y="6448"/>
                      <a:pt x="4148" y="6581"/>
                    </a:cubicBezTo>
                    <a:cubicBezTo>
                      <a:pt x="4261" y="6639"/>
                      <a:pt x="4388" y="6663"/>
                      <a:pt x="4520" y="6663"/>
                    </a:cubicBezTo>
                    <a:cubicBezTo>
                      <a:pt x="4962" y="6663"/>
                      <a:pt x="5464" y="6394"/>
                      <a:pt x="5719" y="6216"/>
                    </a:cubicBezTo>
                    <a:cubicBezTo>
                      <a:pt x="6200" y="5877"/>
                      <a:pt x="6432" y="5466"/>
                      <a:pt x="6388" y="5065"/>
                    </a:cubicBezTo>
                    <a:cubicBezTo>
                      <a:pt x="6325" y="4619"/>
                      <a:pt x="6075" y="4351"/>
                      <a:pt x="5915" y="4173"/>
                    </a:cubicBezTo>
                    <a:cubicBezTo>
                      <a:pt x="5879" y="4137"/>
                      <a:pt x="5826" y="4083"/>
                      <a:pt x="5808" y="4057"/>
                    </a:cubicBezTo>
                    <a:cubicBezTo>
                      <a:pt x="5852" y="3932"/>
                      <a:pt x="6031" y="3825"/>
                      <a:pt x="6236" y="3691"/>
                    </a:cubicBezTo>
                    <a:cubicBezTo>
                      <a:pt x="6379" y="3602"/>
                      <a:pt x="6539" y="3504"/>
                      <a:pt x="6691" y="3379"/>
                    </a:cubicBezTo>
                    <a:cubicBezTo>
                      <a:pt x="6914" y="3200"/>
                      <a:pt x="7021" y="2942"/>
                      <a:pt x="7003" y="2656"/>
                    </a:cubicBezTo>
                    <a:cubicBezTo>
                      <a:pt x="6968" y="2130"/>
                      <a:pt x="6486" y="1568"/>
                      <a:pt x="6031" y="1282"/>
                    </a:cubicBezTo>
                    <a:cubicBezTo>
                      <a:pt x="5795" y="1138"/>
                      <a:pt x="5587" y="1084"/>
                      <a:pt x="5397" y="1084"/>
                    </a:cubicBezTo>
                    <a:cubicBezTo>
                      <a:pt x="5105" y="1084"/>
                      <a:pt x="4856" y="1212"/>
                      <a:pt x="4612" y="1336"/>
                    </a:cubicBezTo>
                    <a:cubicBezTo>
                      <a:pt x="4532" y="1371"/>
                      <a:pt x="4452" y="1407"/>
                      <a:pt x="4372" y="1452"/>
                    </a:cubicBezTo>
                    <a:cubicBezTo>
                      <a:pt x="4345" y="1354"/>
                      <a:pt x="4327" y="1211"/>
                      <a:pt x="4318" y="1122"/>
                    </a:cubicBezTo>
                    <a:cubicBezTo>
                      <a:pt x="4291" y="934"/>
                      <a:pt x="4264" y="747"/>
                      <a:pt x="4211" y="586"/>
                    </a:cubicBezTo>
                    <a:cubicBezTo>
                      <a:pt x="4148" y="426"/>
                      <a:pt x="4006" y="203"/>
                      <a:pt x="3631" y="87"/>
                    </a:cubicBezTo>
                    <a:cubicBezTo>
                      <a:pt x="3445" y="28"/>
                      <a:pt x="3227" y="1"/>
                      <a:pt x="2999" y="1"/>
                    </a:cubicBezTo>
                    <a:close/>
                  </a:path>
                </a:pathLst>
              </a:custGeom>
              <a:solidFill>
                <a:srgbClr val="4A9E4A"/>
              </a:solidFill>
              <a:ln w="19050" cap="flat" cmpd="sng">
                <a:solidFill>
                  <a:srgbClr val="481F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 name="Google Shape;892;p27"/>
              <p:cNvGrpSpPr/>
              <p:nvPr/>
            </p:nvGrpSpPr>
            <p:grpSpPr>
              <a:xfrm rot="-4424905">
                <a:off x="2248496" y="2225764"/>
                <a:ext cx="308956" cy="262438"/>
                <a:chOff x="9520904" y="1806552"/>
                <a:chExt cx="446838" cy="379559"/>
              </a:xfrm>
            </p:grpSpPr>
            <p:sp>
              <p:nvSpPr>
                <p:cNvPr id="893" name="Google Shape;893;p27"/>
                <p:cNvSpPr/>
                <p:nvPr/>
              </p:nvSpPr>
              <p:spPr>
                <a:xfrm>
                  <a:off x="9539645" y="1824204"/>
                  <a:ext cx="398312" cy="344332"/>
                </a:xfrm>
                <a:custGeom>
                  <a:avLst/>
                  <a:gdLst/>
                  <a:ahLst/>
                  <a:cxnLst/>
                  <a:rect l="l" t="t" r="r" b="b"/>
                  <a:pathLst>
                    <a:path w="5122" h="4428" extrusionOk="0">
                      <a:moveTo>
                        <a:pt x="3081" y="1"/>
                      </a:moveTo>
                      <a:cubicBezTo>
                        <a:pt x="2821" y="1"/>
                        <a:pt x="2507" y="88"/>
                        <a:pt x="2186" y="381"/>
                      </a:cubicBezTo>
                      <a:cubicBezTo>
                        <a:pt x="2128" y="431"/>
                        <a:pt x="2057" y="456"/>
                        <a:pt x="1987" y="456"/>
                      </a:cubicBezTo>
                      <a:cubicBezTo>
                        <a:pt x="1908" y="456"/>
                        <a:pt x="1829" y="424"/>
                        <a:pt x="1767" y="363"/>
                      </a:cubicBezTo>
                      <a:lnTo>
                        <a:pt x="1571" y="185"/>
                      </a:lnTo>
                      <a:cubicBezTo>
                        <a:pt x="1512" y="125"/>
                        <a:pt x="1434" y="96"/>
                        <a:pt x="1357" y="96"/>
                      </a:cubicBezTo>
                      <a:cubicBezTo>
                        <a:pt x="1271" y="96"/>
                        <a:pt x="1186" y="132"/>
                        <a:pt x="1125" y="202"/>
                      </a:cubicBezTo>
                      <a:lnTo>
                        <a:pt x="117" y="1389"/>
                      </a:lnTo>
                      <a:cubicBezTo>
                        <a:pt x="1" y="1523"/>
                        <a:pt x="27" y="1728"/>
                        <a:pt x="170" y="1835"/>
                      </a:cubicBezTo>
                      <a:lnTo>
                        <a:pt x="447" y="2040"/>
                      </a:lnTo>
                      <a:cubicBezTo>
                        <a:pt x="572" y="2138"/>
                        <a:pt x="607" y="2326"/>
                        <a:pt x="518" y="2459"/>
                      </a:cubicBezTo>
                      <a:cubicBezTo>
                        <a:pt x="304" y="2789"/>
                        <a:pt x="81" y="3432"/>
                        <a:pt x="857" y="4092"/>
                      </a:cubicBezTo>
                      <a:cubicBezTo>
                        <a:pt x="1140" y="4334"/>
                        <a:pt x="1439" y="4428"/>
                        <a:pt x="1733" y="4428"/>
                      </a:cubicBezTo>
                      <a:cubicBezTo>
                        <a:pt x="2599" y="4428"/>
                        <a:pt x="3421" y="3611"/>
                        <a:pt x="3640" y="3351"/>
                      </a:cubicBezTo>
                      <a:cubicBezTo>
                        <a:pt x="3935" y="3012"/>
                        <a:pt x="5121" y="1398"/>
                        <a:pt x="3756" y="202"/>
                      </a:cubicBezTo>
                      <a:cubicBezTo>
                        <a:pt x="3739" y="193"/>
                        <a:pt x="3730" y="185"/>
                        <a:pt x="3712" y="176"/>
                      </a:cubicBezTo>
                      <a:cubicBezTo>
                        <a:pt x="3638" y="131"/>
                        <a:pt x="3400" y="1"/>
                        <a:pt x="30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7"/>
                <p:cNvSpPr/>
                <p:nvPr/>
              </p:nvSpPr>
              <p:spPr>
                <a:xfrm>
                  <a:off x="9520904" y="1806552"/>
                  <a:ext cx="446838" cy="379559"/>
                </a:xfrm>
                <a:custGeom>
                  <a:avLst/>
                  <a:gdLst/>
                  <a:ahLst/>
                  <a:cxnLst/>
                  <a:rect l="l" t="t" r="r" b="b"/>
                  <a:pathLst>
                    <a:path w="5746" h="4881" extrusionOk="0">
                      <a:moveTo>
                        <a:pt x="3322" y="448"/>
                      </a:moveTo>
                      <a:cubicBezTo>
                        <a:pt x="3568" y="448"/>
                        <a:pt x="3756" y="546"/>
                        <a:pt x="3837" y="599"/>
                      </a:cubicBezTo>
                      <a:cubicBezTo>
                        <a:pt x="3837" y="599"/>
                        <a:pt x="3846" y="599"/>
                        <a:pt x="3846" y="608"/>
                      </a:cubicBezTo>
                      <a:cubicBezTo>
                        <a:pt x="5086" y="1687"/>
                        <a:pt x="3953" y="3150"/>
                        <a:pt x="3712" y="3436"/>
                      </a:cubicBezTo>
                      <a:cubicBezTo>
                        <a:pt x="3698" y="3450"/>
                        <a:pt x="2848" y="4425"/>
                        <a:pt x="1971" y="4425"/>
                      </a:cubicBezTo>
                      <a:cubicBezTo>
                        <a:pt x="1723" y="4425"/>
                        <a:pt x="1474" y="4347"/>
                        <a:pt x="1241" y="4149"/>
                      </a:cubicBezTo>
                      <a:cubicBezTo>
                        <a:pt x="750" y="3730"/>
                        <a:pt x="652" y="3275"/>
                        <a:pt x="946" y="2811"/>
                      </a:cubicBezTo>
                      <a:cubicBezTo>
                        <a:pt x="1098" y="2570"/>
                        <a:pt x="1045" y="2258"/>
                        <a:pt x="822" y="2089"/>
                      </a:cubicBezTo>
                      <a:lnTo>
                        <a:pt x="545" y="1884"/>
                      </a:lnTo>
                      <a:cubicBezTo>
                        <a:pt x="518" y="1866"/>
                        <a:pt x="509" y="1839"/>
                        <a:pt x="509" y="1830"/>
                      </a:cubicBezTo>
                      <a:cubicBezTo>
                        <a:pt x="509" y="1812"/>
                        <a:pt x="509" y="1785"/>
                        <a:pt x="527" y="1768"/>
                      </a:cubicBezTo>
                      <a:lnTo>
                        <a:pt x="1544" y="581"/>
                      </a:lnTo>
                      <a:cubicBezTo>
                        <a:pt x="1562" y="554"/>
                        <a:pt x="1589" y="554"/>
                        <a:pt x="1598" y="554"/>
                      </a:cubicBezTo>
                      <a:cubicBezTo>
                        <a:pt x="1616" y="554"/>
                        <a:pt x="1633" y="554"/>
                        <a:pt x="1660" y="572"/>
                      </a:cubicBezTo>
                      <a:lnTo>
                        <a:pt x="1847" y="759"/>
                      </a:lnTo>
                      <a:cubicBezTo>
                        <a:pt x="1951" y="859"/>
                        <a:pt x="2085" y="908"/>
                        <a:pt x="2218" y="908"/>
                      </a:cubicBezTo>
                      <a:cubicBezTo>
                        <a:pt x="2348" y="908"/>
                        <a:pt x="2478" y="861"/>
                        <a:pt x="2579" y="768"/>
                      </a:cubicBezTo>
                      <a:cubicBezTo>
                        <a:pt x="2849" y="523"/>
                        <a:pt x="3108" y="448"/>
                        <a:pt x="3322" y="448"/>
                      </a:cubicBezTo>
                      <a:close/>
                      <a:moveTo>
                        <a:pt x="3317" y="0"/>
                      </a:moveTo>
                      <a:cubicBezTo>
                        <a:pt x="3011" y="0"/>
                        <a:pt x="2645" y="101"/>
                        <a:pt x="2276" y="438"/>
                      </a:cubicBezTo>
                      <a:cubicBezTo>
                        <a:pt x="2261" y="450"/>
                        <a:pt x="2244" y="454"/>
                        <a:pt x="2227" y="454"/>
                      </a:cubicBezTo>
                      <a:cubicBezTo>
                        <a:pt x="2204" y="454"/>
                        <a:pt x="2180" y="445"/>
                        <a:pt x="2160" y="429"/>
                      </a:cubicBezTo>
                      <a:lnTo>
                        <a:pt x="1972" y="251"/>
                      </a:lnTo>
                      <a:cubicBezTo>
                        <a:pt x="1873" y="152"/>
                        <a:pt x="1743" y="98"/>
                        <a:pt x="1603" y="98"/>
                      </a:cubicBezTo>
                      <a:cubicBezTo>
                        <a:pt x="1593" y="98"/>
                        <a:pt x="1582" y="99"/>
                        <a:pt x="1571" y="99"/>
                      </a:cubicBezTo>
                      <a:cubicBezTo>
                        <a:pt x="1428" y="108"/>
                        <a:pt x="1285" y="180"/>
                        <a:pt x="1196" y="287"/>
                      </a:cubicBezTo>
                      <a:lnTo>
                        <a:pt x="188" y="1473"/>
                      </a:lnTo>
                      <a:cubicBezTo>
                        <a:pt x="90" y="1580"/>
                        <a:pt x="45" y="1732"/>
                        <a:pt x="63" y="1875"/>
                      </a:cubicBezTo>
                      <a:cubicBezTo>
                        <a:pt x="81" y="2026"/>
                        <a:pt x="152" y="2160"/>
                        <a:pt x="268" y="2249"/>
                      </a:cubicBezTo>
                      <a:lnTo>
                        <a:pt x="554" y="2454"/>
                      </a:lnTo>
                      <a:cubicBezTo>
                        <a:pt x="581" y="2481"/>
                        <a:pt x="590" y="2526"/>
                        <a:pt x="572" y="2562"/>
                      </a:cubicBezTo>
                      <a:cubicBezTo>
                        <a:pt x="367" y="2874"/>
                        <a:pt x="1" y="3686"/>
                        <a:pt x="946" y="4497"/>
                      </a:cubicBezTo>
                      <a:cubicBezTo>
                        <a:pt x="1277" y="4774"/>
                        <a:pt x="1624" y="4881"/>
                        <a:pt x="1963" y="4881"/>
                      </a:cubicBezTo>
                      <a:cubicBezTo>
                        <a:pt x="2811" y="4881"/>
                        <a:pt x="3641" y="4212"/>
                        <a:pt x="4051" y="3730"/>
                      </a:cubicBezTo>
                      <a:cubicBezTo>
                        <a:pt x="4229" y="3525"/>
                        <a:pt x="5746" y="1652"/>
                        <a:pt x="4140" y="260"/>
                      </a:cubicBezTo>
                      <a:cubicBezTo>
                        <a:pt x="4122" y="242"/>
                        <a:pt x="4096" y="224"/>
                        <a:pt x="4078" y="206"/>
                      </a:cubicBezTo>
                      <a:cubicBezTo>
                        <a:pt x="3989" y="157"/>
                        <a:pt x="3699" y="0"/>
                        <a:pt x="3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7"/>
                <p:cNvSpPr/>
                <p:nvPr/>
              </p:nvSpPr>
              <p:spPr>
                <a:xfrm>
                  <a:off x="9554265" y="1965576"/>
                  <a:ext cx="117970" cy="117188"/>
                </a:xfrm>
                <a:custGeom>
                  <a:avLst/>
                  <a:gdLst/>
                  <a:ahLst/>
                  <a:cxnLst/>
                  <a:rect l="l" t="t" r="r" b="b"/>
                  <a:pathLst>
                    <a:path w="1517" h="1507" extrusionOk="0">
                      <a:moveTo>
                        <a:pt x="705" y="811"/>
                      </a:moveTo>
                      <a:lnTo>
                        <a:pt x="1017" y="1025"/>
                      </a:lnTo>
                      <a:cubicBezTo>
                        <a:pt x="978" y="1040"/>
                        <a:pt x="938" y="1048"/>
                        <a:pt x="899" y="1048"/>
                      </a:cubicBezTo>
                      <a:cubicBezTo>
                        <a:pt x="823" y="1048"/>
                        <a:pt x="749" y="1018"/>
                        <a:pt x="678" y="954"/>
                      </a:cubicBezTo>
                      <a:cubicBezTo>
                        <a:pt x="642" y="918"/>
                        <a:pt x="651" y="873"/>
                        <a:pt x="705" y="811"/>
                      </a:cubicBezTo>
                      <a:close/>
                      <a:moveTo>
                        <a:pt x="252" y="1"/>
                      </a:moveTo>
                      <a:cubicBezTo>
                        <a:pt x="183" y="1"/>
                        <a:pt x="114" y="33"/>
                        <a:pt x="71" y="97"/>
                      </a:cubicBezTo>
                      <a:cubicBezTo>
                        <a:pt x="0" y="204"/>
                        <a:pt x="27" y="338"/>
                        <a:pt x="125" y="409"/>
                      </a:cubicBezTo>
                      <a:lnTo>
                        <a:pt x="330" y="552"/>
                      </a:lnTo>
                      <a:cubicBezTo>
                        <a:pt x="107" y="855"/>
                        <a:pt x="223" y="1150"/>
                        <a:pt x="366" y="1293"/>
                      </a:cubicBezTo>
                      <a:cubicBezTo>
                        <a:pt x="535" y="1435"/>
                        <a:pt x="714" y="1507"/>
                        <a:pt x="901" y="1507"/>
                      </a:cubicBezTo>
                      <a:cubicBezTo>
                        <a:pt x="1035" y="1507"/>
                        <a:pt x="1169" y="1462"/>
                        <a:pt x="1303" y="1391"/>
                      </a:cubicBezTo>
                      <a:cubicBezTo>
                        <a:pt x="1427" y="1319"/>
                        <a:pt x="1499" y="1194"/>
                        <a:pt x="1508" y="1052"/>
                      </a:cubicBezTo>
                      <a:cubicBezTo>
                        <a:pt x="1517" y="909"/>
                        <a:pt x="1445" y="775"/>
                        <a:pt x="1329" y="686"/>
                      </a:cubicBezTo>
                      <a:lnTo>
                        <a:pt x="384" y="44"/>
                      </a:lnTo>
                      <a:cubicBezTo>
                        <a:pt x="344" y="15"/>
                        <a:pt x="298" y="1"/>
                        <a:pt x="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7"/>
                <p:cNvSpPr/>
                <p:nvPr/>
              </p:nvSpPr>
              <p:spPr>
                <a:xfrm>
                  <a:off x="9659714" y="1836879"/>
                  <a:ext cx="131889" cy="104357"/>
                </a:xfrm>
                <a:custGeom>
                  <a:avLst/>
                  <a:gdLst/>
                  <a:ahLst/>
                  <a:cxnLst/>
                  <a:rect l="l" t="t" r="r" b="b"/>
                  <a:pathLst>
                    <a:path w="1696" h="1342" extrusionOk="0">
                      <a:moveTo>
                        <a:pt x="967" y="487"/>
                      </a:moveTo>
                      <a:cubicBezTo>
                        <a:pt x="988" y="487"/>
                        <a:pt x="1011" y="494"/>
                        <a:pt x="1035" y="512"/>
                      </a:cubicBezTo>
                      <a:cubicBezTo>
                        <a:pt x="1151" y="619"/>
                        <a:pt x="1195" y="726"/>
                        <a:pt x="1160" y="851"/>
                      </a:cubicBezTo>
                      <a:lnTo>
                        <a:pt x="865" y="539"/>
                      </a:lnTo>
                      <a:cubicBezTo>
                        <a:pt x="889" y="515"/>
                        <a:pt x="925" y="487"/>
                        <a:pt x="967" y="487"/>
                      </a:cubicBezTo>
                      <a:close/>
                      <a:moveTo>
                        <a:pt x="255" y="0"/>
                      </a:moveTo>
                      <a:cubicBezTo>
                        <a:pt x="198" y="0"/>
                        <a:pt x="142" y="23"/>
                        <a:pt x="98" y="66"/>
                      </a:cubicBezTo>
                      <a:cubicBezTo>
                        <a:pt x="9" y="155"/>
                        <a:pt x="0" y="298"/>
                        <a:pt x="89" y="387"/>
                      </a:cubicBezTo>
                      <a:lnTo>
                        <a:pt x="883" y="1208"/>
                      </a:lnTo>
                      <a:cubicBezTo>
                        <a:pt x="964" y="1297"/>
                        <a:pt x="1071" y="1342"/>
                        <a:pt x="1178" y="1342"/>
                      </a:cubicBezTo>
                      <a:cubicBezTo>
                        <a:pt x="1204" y="1342"/>
                        <a:pt x="1240" y="1342"/>
                        <a:pt x="1267" y="1333"/>
                      </a:cubicBezTo>
                      <a:cubicBezTo>
                        <a:pt x="1401" y="1306"/>
                        <a:pt x="1517" y="1208"/>
                        <a:pt x="1570" y="1074"/>
                      </a:cubicBezTo>
                      <a:cubicBezTo>
                        <a:pt x="1695" y="744"/>
                        <a:pt x="1606" y="414"/>
                        <a:pt x="1329" y="173"/>
                      </a:cubicBezTo>
                      <a:cubicBezTo>
                        <a:pt x="1313" y="156"/>
                        <a:pt x="1162" y="38"/>
                        <a:pt x="960" y="38"/>
                      </a:cubicBezTo>
                      <a:cubicBezTo>
                        <a:pt x="946" y="38"/>
                        <a:pt x="933" y="38"/>
                        <a:pt x="919" y="39"/>
                      </a:cubicBezTo>
                      <a:cubicBezTo>
                        <a:pt x="821" y="48"/>
                        <a:pt x="687" y="84"/>
                        <a:pt x="553" y="209"/>
                      </a:cubicBezTo>
                      <a:lnTo>
                        <a:pt x="419" y="75"/>
                      </a:lnTo>
                      <a:cubicBezTo>
                        <a:pt x="374" y="25"/>
                        <a:pt x="314"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7" name="Google Shape;897;p27"/>
              <p:cNvSpPr/>
              <p:nvPr/>
            </p:nvSpPr>
            <p:spPr>
              <a:xfrm>
                <a:off x="1218448" y="1970004"/>
                <a:ext cx="148728" cy="148237"/>
              </a:xfrm>
              <a:custGeom>
                <a:avLst/>
                <a:gdLst/>
                <a:ahLst/>
                <a:cxnLst/>
                <a:rect l="l" t="t" r="r" b="b"/>
                <a:pathLst>
                  <a:path w="2766" h="2757" extrusionOk="0">
                    <a:moveTo>
                      <a:pt x="1383" y="652"/>
                    </a:moveTo>
                    <a:cubicBezTo>
                      <a:pt x="1784" y="652"/>
                      <a:pt x="2106" y="982"/>
                      <a:pt x="2106" y="1383"/>
                    </a:cubicBezTo>
                    <a:cubicBezTo>
                      <a:pt x="2106" y="1776"/>
                      <a:pt x="1784" y="2106"/>
                      <a:pt x="1383" y="2106"/>
                    </a:cubicBezTo>
                    <a:cubicBezTo>
                      <a:pt x="981" y="2106"/>
                      <a:pt x="660" y="1776"/>
                      <a:pt x="660" y="1383"/>
                    </a:cubicBezTo>
                    <a:cubicBezTo>
                      <a:pt x="660" y="982"/>
                      <a:pt x="981" y="652"/>
                      <a:pt x="1383" y="652"/>
                    </a:cubicBezTo>
                    <a:close/>
                    <a:moveTo>
                      <a:pt x="1383" y="0"/>
                    </a:moveTo>
                    <a:cubicBezTo>
                      <a:pt x="625" y="0"/>
                      <a:pt x="0" y="616"/>
                      <a:pt x="0" y="1383"/>
                    </a:cubicBezTo>
                    <a:cubicBezTo>
                      <a:pt x="0" y="2141"/>
                      <a:pt x="625" y="2757"/>
                      <a:pt x="1383" y="2757"/>
                    </a:cubicBezTo>
                    <a:cubicBezTo>
                      <a:pt x="2141" y="2757"/>
                      <a:pt x="2766" y="2141"/>
                      <a:pt x="2766" y="1383"/>
                    </a:cubicBezTo>
                    <a:cubicBezTo>
                      <a:pt x="2766" y="616"/>
                      <a:pt x="2141" y="0"/>
                      <a:pt x="1383" y="0"/>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 name="Google Shape;898;p27"/>
            <p:cNvGrpSpPr/>
            <p:nvPr/>
          </p:nvGrpSpPr>
          <p:grpSpPr>
            <a:xfrm rot="-498017">
              <a:off x="1557120" y="1898893"/>
              <a:ext cx="155799" cy="336693"/>
              <a:chOff x="1469000" y="2230225"/>
              <a:chExt cx="109075" cy="235750"/>
            </a:xfrm>
          </p:grpSpPr>
          <p:sp>
            <p:nvSpPr>
              <p:cNvPr id="899" name="Google Shape;899;p27"/>
              <p:cNvSpPr/>
              <p:nvPr/>
            </p:nvSpPr>
            <p:spPr>
              <a:xfrm>
                <a:off x="1497100" y="2295400"/>
                <a:ext cx="80975" cy="170575"/>
              </a:xfrm>
              <a:custGeom>
                <a:avLst/>
                <a:gdLst/>
                <a:ahLst/>
                <a:cxnLst/>
                <a:rect l="l" t="t" r="r" b="b"/>
                <a:pathLst>
                  <a:path w="3239" h="6823" extrusionOk="0">
                    <a:moveTo>
                      <a:pt x="231" y="0"/>
                    </a:moveTo>
                    <a:cubicBezTo>
                      <a:pt x="205" y="0"/>
                      <a:pt x="178" y="5"/>
                      <a:pt x="152" y="16"/>
                    </a:cubicBezTo>
                    <a:cubicBezTo>
                      <a:pt x="54" y="61"/>
                      <a:pt x="0" y="185"/>
                      <a:pt x="45" y="284"/>
                    </a:cubicBezTo>
                    <a:lnTo>
                      <a:pt x="2828" y="6698"/>
                    </a:lnTo>
                    <a:cubicBezTo>
                      <a:pt x="2864" y="6778"/>
                      <a:pt x="2935" y="6823"/>
                      <a:pt x="3016" y="6823"/>
                    </a:cubicBezTo>
                    <a:cubicBezTo>
                      <a:pt x="3042" y="6823"/>
                      <a:pt x="3069" y="6814"/>
                      <a:pt x="3096" y="6805"/>
                    </a:cubicBezTo>
                    <a:cubicBezTo>
                      <a:pt x="3194" y="6760"/>
                      <a:pt x="3239" y="6644"/>
                      <a:pt x="3194" y="6537"/>
                    </a:cubicBezTo>
                    <a:lnTo>
                      <a:pt x="420" y="123"/>
                    </a:lnTo>
                    <a:cubicBezTo>
                      <a:pt x="386" y="49"/>
                      <a:pt x="311" y="0"/>
                      <a:pt x="23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7"/>
              <p:cNvSpPr/>
              <p:nvPr/>
            </p:nvSpPr>
            <p:spPr>
              <a:xfrm>
                <a:off x="1469000" y="2230225"/>
                <a:ext cx="28350" cy="49075"/>
              </a:xfrm>
              <a:custGeom>
                <a:avLst/>
                <a:gdLst/>
                <a:ahLst/>
                <a:cxnLst/>
                <a:rect l="l" t="t" r="r" b="b"/>
                <a:pathLst>
                  <a:path w="1134" h="1963" extrusionOk="0">
                    <a:moveTo>
                      <a:pt x="231" y="1"/>
                    </a:moveTo>
                    <a:cubicBezTo>
                      <a:pt x="204" y="1"/>
                      <a:pt x="177" y="6"/>
                      <a:pt x="152" y="18"/>
                    </a:cubicBezTo>
                    <a:cubicBezTo>
                      <a:pt x="45" y="63"/>
                      <a:pt x="0" y="179"/>
                      <a:pt x="45" y="286"/>
                    </a:cubicBezTo>
                    <a:lnTo>
                      <a:pt x="714" y="1838"/>
                    </a:lnTo>
                    <a:cubicBezTo>
                      <a:pt x="750" y="1918"/>
                      <a:pt x="821" y="1963"/>
                      <a:pt x="901" y="1963"/>
                    </a:cubicBezTo>
                    <a:cubicBezTo>
                      <a:pt x="928" y="1963"/>
                      <a:pt x="955" y="1954"/>
                      <a:pt x="982" y="1945"/>
                    </a:cubicBezTo>
                    <a:cubicBezTo>
                      <a:pt x="1089" y="1900"/>
                      <a:pt x="1133" y="1784"/>
                      <a:pt x="1089" y="1677"/>
                    </a:cubicBezTo>
                    <a:lnTo>
                      <a:pt x="411" y="125"/>
                    </a:lnTo>
                    <a:cubicBezTo>
                      <a:pt x="378" y="46"/>
                      <a:pt x="306" y="1"/>
                      <a:pt x="23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 name="Google Shape;901;p27"/>
            <p:cNvGrpSpPr/>
            <p:nvPr/>
          </p:nvGrpSpPr>
          <p:grpSpPr>
            <a:xfrm rot="3284330">
              <a:off x="1929945" y="2267694"/>
              <a:ext cx="155799" cy="336698"/>
              <a:chOff x="1469000" y="2230225"/>
              <a:chExt cx="109075" cy="235750"/>
            </a:xfrm>
          </p:grpSpPr>
          <p:sp>
            <p:nvSpPr>
              <p:cNvPr id="902" name="Google Shape;902;p27"/>
              <p:cNvSpPr/>
              <p:nvPr/>
            </p:nvSpPr>
            <p:spPr>
              <a:xfrm>
                <a:off x="1497100" y="2295400"/>
                <a:ext cx="80975" cy="170575"/>
              </a:xfrm>
              <a:custGeom>
                <a:avLst/>
                <a:gdLst/>
                <a:ahLst/>
                <a:cxnLst/>
                <a:rect l="l" t="t" r="r" b="b"/>
                <a:pathLst>
                  <a:path w="3239" h="6823" extrusionOk="0">
                    <a:moveTo>
                      <a:pt x="231" y="0"/>
                    </a:moveTo>
                    <a:cubicBezTo>
                      <a:pt x="205" y="0"/>
                      <a:pt x="178" y="5"/>
                      <a:pt x="152" y="16"/>
                    </a:cubicBezTo>
                    <a:cubicBezTo>
                      <a:pt x="54" y="61"/>
                      <a:pt x="0" y="185"/>
                      <a:pt x="45" y="284"/>
                    </a:cubicBezTo>
                    <a:lnTo>
                      <a:pt x="2828" y="6698"/>
                    </a:lnTo>
                    <a:cubicBezTo>
                      <a:pt x="2864" y="6778"/>
                      <a:pt x="2935" y="6823"/>
                      <a:pt x="3016" y="6823"/>
                    </a:cubicBezTo>
                    <a:cubicBezTo>
                      <a:pt x="3042" y="6823"/>
                      <a:pt x="3069" y="6814"/>
                      <a:pt x="3096" y="6805"/>
                    </a:cubicBezTo>
                    <a:cubicBezTo>
                      <a:pt x="3194" y="6760"/>
                      <a:pt x="3239" y="6644"/>
                      <a:pt x="3194" y="6537"/>
                    </a:cubicBezTo>
                    <a:lnTo>
                      <a:pt x="420" y="123"/>
                    </a:lnTo>
                    <a:cubicBezTo>
                      <a:pt x="386" y="49"/>
                      <a:pt x="311" y="0"/>
                      <a:pt x="23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7"/>
              <p:cNvSpPr/>
              <p:nvPr/>
            </p:nvSpPr>
            <p:spPr>
              <a:xfrm>
                <a:off x="1469000" y="2230225"/>
                <a:ext cx="28350" cy="49075"/>
              </a:xfrm>
              <a:custGeom>
                <a:avLst/>
                <a:gdLst/>
                <a:ahLst/>
                <a:cxnLst/>
                <a:rect l="l" t="t" r="r" b="b"/>
                <a:pathLst>
                  <a:path w="1134" h="1963" extrusionOk="0">
                    <a:moveTo>
                      <a:pt x="231" y="1"/>
                    </a:moveTo>
                    <a:cubicBezTo>
                      <a:pt x="204" y="1"/>
                      <a:pt x="177" y="6"/>
                      <a:pt x="152" y="18"/>
                    </a:cubicBezTo>
                    <a:cubicBezTo>
                      <a:pt x="45" y="63"/>
                      <a:pt x="0" y="179"/>
                      <a:pt x="45" y="286"/>
                    </a:cubicBezTo>
                    <a:lnTo>
                      <a:pt x="714" y="1838"/>
                    </a:lnTo>
                    <a:cubicBezTo>
                      <a:pt x="750" y="1918"/>
                      <a:pt x="821" y="1963"/>
                      <a:pt x="901" y="1963"/>
                    </a:cubicBezTo>
                    <a:cubicBezTo>
                      <a:pt x="928" y="1963"/>
                      <a:pt x="955" y="1954"/>
                      <a:pt x="982" y="1945"/>
                    </a:cubicBezTo>
                    <a:cubicBezTo>
                      <a:pt x="1089" y="1900"/>
                      <a:pt x="1133" y="1784"/>
                      <a:pt x="1089" y="1677"/>
                    </a:cubicBezTo>
                    <a:lnTo>
                      <a:pt x="411" y="125"/>
                    </a:lnTo>
                    <a:cubicBezTo>
                      <a:pt x="378" y="46"/>
                      <a:pt x="306" y="1"/>
                      <a:pt x="23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 name="Google Shape;904;p27"/>
            <p:cNvGrpSpPr/>
            <p:nvPr/>
          </p:nvGrpSpPr>
          <p:grpSpPr>
            <a:xfrm rot="-150971">
              <a:off x="2795613" y="1897056"/>
              <a:ext cx="364837" cy="784730"/>
              <a:chOff x="3076963" y="1775125"/>
              <a:chExt cx="364850" cy="784758"/>
            </a:xfrm>
          </p:grpSpPr>
          <p:sp>
            <p:nvSpPr>
              <p:cNvPr id="905" name="Google Shape;905;p27"/>
              <p:cNvSpPr/>
              <p:nvPr/>
            </p:nvSpPr>
            <p:spPr>
              <a:xfrm>
                <a:off x="3269321" y="2014303"/>
                <a:ext cx="172491" cy="545580"/>
              </a:xfrm>
              <a:custGeom>
                <a:avLst/>
                <a:gdLst/>
                <a:ahLst/>
                <a:cxnLst/>
                <a:rect l="l" t="t" r="r" b="b"/>
                <a:pathLst>
                  <a:path w="2240" h="7085" extrusionOk="0">
                    <a:moveTo>
                      <a:pt x="239" y="1"/>
                    </a:moveTo>
                    <a:cubicBezTo>
                      <a:pt x="204" y="1"/>
                      <a:pt x="167" y="10"/>
                      <a:pt x="134" y="28"/>
                    </a:cubicBezTo>
                    <a:cubicBezTo>
                      <a:pt x="36" y="81"/>
                      <a:pt x="0" y="206"/>
                      <a:pt x="63" y="304"/>
                    </a:cubicBezTo>
                    <a:cubicBezTo>
                      <a:pt x="1222" y="2294"/>
                      <a:pt x="1838" y="4569"/>
                      <a:pt x="1838" y="6888"/>
                    </a:cubicBezTo>
                    <a:cubicBezTo>
                      <a:pt x="1838" y="6995"/>
                      <a:pt x="1927" y="7084"/>
                      <a:pt x="2043" y="7084"/>
                    </a:cubicBezTo>
                    <a:cubicBezTo>
                      <a:pt x="2150" y="7084"/>
                      <a:pt x="2239" y="6995"/>
                      <a:pt x="2239" y="6888"/>
                    </a:cubicBezTo>
                    <a:cubicBezTo>
                      <a:pt x="2239" y="4497"/>
                      <a:pt x="1606" y="2151"/>
                      <a:pt x="410" y="99"/>
                    </a:cubicBezTo>
                    <a:cubicBezTo>
                      <a:pt x="375" y="34"/>
                      <a:pt x="309" y="1"/>
                      <a:pt x="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7"/>
              <p:cNvSpPr/>
              <p:nvPr/>
            </p:nvSpPr>
            <p:spPr>
              <a:xfrm>
                <a:off x="3076963" y="1775125"/>
                <a:ext cx="135375" cy="137608"/>
              </a:xfrm>
              <a:custGeom>
                <a:avLst/>
                <a:gdLst/>
                <a:ahLst/>
                <a:cxnLst/>
                <a:rect l="l" t="t" r="r" b="b"/>
                <a:pathLst>
                  <a:path w="1758" h="1787" extrusionOk="0">
                    <a:moveTo>
                      <a:pt x="223" y="0"/>
                    </a:moveTo>
                    <a:cubicBezTo>
                      <a:pt x="169" y="0"/>
                      <a:pt x="114" y="23"/>
                      <a:pt x="72" y="65"/>
                    </a:cubicBezTo>
                    <a:cubicBezTo>
                      <a:pt x="0" y="154"/>
                      <a:pt x="0" y="279"/>
                      <a:pt x="89" y="350"/>
                    </a:cubicBezTo>
                    <a:cubicBezTo>
                      <a:pt x="544" y="779"/>
                      <a:pt x="981" y="1234"/>
                      <a:pt x="1374" y="1706"/>
                    </a:cubicBezTo>
                    <a:cubicBezTo>
                      <a:pt x="1410" y="1760"/>
                      <a:pt x="1472" y="1787"/>
                      <a:pt x="1526" y="1787"/>
                    </a:cubicBezTo>
                    <a:cubicBezTo>
                      <a:pt x="1570" y="1787"/>
                      <a:pt x="1624" y="1769"/>
                      <a:pt x="1659" y="1733"/>
                    </a:cubicBezTo>
                    <a:cubicBezTo>
                      <a:pt x="1740" y="1662"/>
                      <a:pt x="1758" y="1537"/>
                      <a:pt x="1686" y="1448"/>
                    </a:cubicBezTo>
                    <a:cubicBezTo>
                      <a:pt x="1276" y="957"/>
                      <a:pt x="830" y="484"/>
                      <a:pt x="357" y="56"/>
                    </a:cubicBezTo>
                    <a:cubicBezTo>
                      <a:pt x="319" y="18"/>
                      <a:pt x="271" y="0"/>
                      <a:pt x="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8" name="Google Shape;2060;p40">
            <a:extLst>
              <a:ext uri="{FF2B5EF4-FFF2-40B4-BE49-F238E27FC236}">
                <a16:creationId xmlns:a16="http://schemas.microsoft.com/office/drawing/2014/main" id="{400AA26E-C7BF-094D-ACF7-4E93562707E4}"/>
              </a:ext>
            </a:extLst>
          </p:cNvPr>
          <p:cNvSpPr txBox="1">
            <a:spLocks/>
          </p:cNvSpPr>
          <p:nvPr/>
        </p:nvSpPr>
        <p:spPr>
          <a:xfrm>
            <a:off x="4490778" y="3486057"/>
            <a:ext cx="3381161" cy="3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1pPr>
            <a:lvl2pPr marL="914400" marR="0" lvl="1" indent="-330200" algn="l" rtl="0">
              <a:lnSpc>
                <a:spcPct val="100000"/>
              </a:lnSpc>
              <a:spcBef>
                <a:spcPts val="0"/>
              </a:spcBef>
              <a:spcAft>
                <a:spcPts val="0"/>
              </a:spcAft>
              <a:buClr>
                <a:schemeClr val="dk1"/>
              </a:buClr>
              <a:buSzPts val="2100"/>
              <a:buFont typeface="Montserrat"/>
              <a:buNone/>
              <a:defRPr sz="2100" b="0" i="0" u="none" strike="noStrike" cap="none">
                <a:solidFill>
                  <a:schemeClr val="dk1"/>
                </a:solidFill>
                <a:latin typeface="Montserrat"/>
                <a:ea typeface="Montserrat"/>
                <a:cs typeface="Montserrat"/>
                <a:sym typeface="Montserrat"/>
              </a:defRPr>
            </a:lvl2pPr>
            <a:lvl3pPr marL="1371600" marR="0" lvl="2" indent="-330200" algn="l" rtl="0">
              <a:lnSpc>
                <a:spcPct val="100000"/>
              </a:lnSpc>
              <a:spcBef>
                <a:spcPts val="0"/>
              </a:spcBef>
              <a:spcAft>
                <a:spcPts val="0"/>
              </a:spcAft>
              <a:buClr>
                <a:schemeClr val="dk1"/>
              </a:buClr>
              <a:buSzPts val="2100"/>
              <a:buFont typeface="Montserrat"/>
              <a:buNone/>
              <a:defRPr sz="2100" b="0" i="0" u="none" strike="noStrike" cap="none">
                <a:solidFill>
                  <a:schemeClr val="dk1"/>
                </a:solidFill>
                <a:latin typeface="Montserrat"/>
                <a:ea typeface="Montserrat"/>
                <a:cs typeface="Montserrat"/>
                <a:sym typeface="Montserrat"/>
              </a:defRPr>
            </a:lvl3pPr>
            <a:lvl4pPr marL="1828800" marR="0" lvl="3" indent="-330200" algn="l" rtl="0">
              <a:lnSpc>
                <a:spcPct val="100000"/>
              </a:lnSpc>
              <a:spcBef>
                <a:spcPts val="0"/>
              </a:spcBef>
              <a:spcAft>
                <a:spcPts val="0"/>
              </a:spcAft>
              <a:buClr>
                <a:schemeClr val="dk1"/>
              </a:buClr>
              <a:buSzPts val="2100"/>
              <a:buFont typeface="Montserrat"/>
              <a:buNone/>
              <a:defRPr sz="2100" b="0" i="0" u="none" strike="noStrike" cap="none">
                <a:solidFill>
                  <a:schemeClr val="dk1"/>
                </a:solidFill>
                <a:latin typeface="Montserrat"/>
                <a:ea typeface="Montserrat"/>
                <a:cs typeface="Montserrat"/>
                <a:sym typeface="Montserrat"/>
              </a:defRPr>
            </a:lvl4pPr>
            <a:lvl5pPr marL="2286000" marR="0" lvl="4" indent="-330200" algn="l" rtl="0">
              <a:lnSpc>
                <a:spcPct val="100000"/>
              </a:lnSpc>
              <a:spcBef>
                <a:spcPts val="0"/>
              </a:spcBef>
              <a:spcAft>
                <a:spcPts val="0"/>
              </a:spcAft>
              <a:buClr>
                <a:schemeClr val="dk1"/>
              </a:buClr>
              <a:buSzPts val="2100"/>
              <a:buFont typeface="Montserrat"/>
              <a:buNone/>
              <a:defRPr sz="2100" b="0" i="0" u="none" strike="noStrike" cap="none">
                <a:solidFill>
                  <a:schemeClr val="dk1"/>
                </a:solidFill>
                <a:latin typeface="Montserrat"/>
                <a:ea typeface="Montserrat"/>
                <a:cs typeface="Montserrat"/>
                <a:sym typeface="Montserrat"/>
              </a:defRPr>
            </a:lvl5pPr>
            <a:lvl6pPr marL="2743200" marR="0" lvl="5" indent="-330200" algn="l" rtl="0">
              <a:lnSpc>
                <a:spcPct val="100000"/>
              </a:lnSpc>
              <a:spcBef>
                <a:spcPts val="0"/>
              </a:spcBef>
              <a:spcAft>
                <a:spcPts val="0"/>
              </a:spcAft>
              <a:buClr>
                <a:schemeClr val="dk1"/>
              </a:buClr>
              <a:buSzPts val="2100"/>
              <a:buFont typeface="Montserrat"/>
              <a:buNone/>
              <a:defRPr sz="2100" b="0" i="0" u="none" strike="noStrike" cap="none">
                <a:solidFill>
                  <a:schemeClr val="dk1"/>
                </a:solidFill>
                <a:latin typeface="Montserrat"/>
                <a:ea typeface="Montserrat"/>
                <a:cs typeface="Montserrat"/>
                <a:sym typeface="Montserrat"/>
              </a:defRPr>
            </a:lvl6pPr>
            <a:lvl7pPr marL="3200400" marR="0" lvl="6" indent="-330200" algn="l" rtl="0">
              <a:lnSpc>
                <a:spcPct val="100000"/>
              </a:lnSpc>
              <a:spcBef>
                <a:spcPts val="0"/>
              </a:spcBef>
              <a:spcAft>
                <a:spcPts val="0"/>
              </a:spcAft>
              <a:buClr>
                <a:schemeClr val="dk1"/>
              </a:buClr>
              <a:buSzPts val="2100"/>
              <a:buFont typeface="Montserrat"/>
              <a:buNone/>
              <a:defRPr sz="2100" b="0" i="0" u="none" strike="noStrike" cap="none">
                <a:solidFill>
                  <a:schemeClr val="dk1"/>
                </a:solidFill>
                <a:latin typeface="Montserrat"/>
                <a:ea typeface="Montserrat"/>
                <a:cs typeface="Montserrat"/>
                <a:sym typeface="Montserrat"/>
              </a:defRPr>
            </a:lvl7pPr>
            <a:lvl8pPr marL="3657600" marR="0" lvl="7" indent="-330200" algn="l" rtl="0">
              <a:lnSpc>
                <a:spcPct val="100000"/>
              </a:lnSpc>
              <a:spcBef>
                <a:spcPts val="0"/>
              </a:spcBef>
              <a:spcAft>
                <a:spcPts val="0"/>
              </a:spcAft>
              <a:buClr>
                <a:schemeClr val="dk1"/>
              </a:buClr>
              <a:buSzPts val="2100"/>
              <a:buFont typeface="Montserrat"/>
              <a:buNone/>
              <a:defRPr sz="2100" b="0" i="0" u="none" strike="noStrike" cap="none">
                <a:solidFill>
                  <a:schemeClr val="dk1"/>
                </a:solidFill>
                <a:latin typeface="Montserrat"/>
                <a:ea typeface="Montserrat"/>
                <a:cs typeface="Montserrat"/>
                <a:sym typeface="Montserrat"/>
              </a:defRPr>
            </a:lvl8pPr>
            <a:lvl9pPr marL="4114800" marR="0" lvl="8" indent="-330200" algn="l" rtl="0">
              <a:lnSpc>
                <a:spcPct val="100000"/>
              </a:lnSpc>
              <a:spcBef>
                <a:spcPts val="0"/>
              </a:spcBef>
              <a:spcAft>
                <a:spcPts val="0"/>
              </a:spcAft>
              <a:buClr>
                <a:schemeClr val="dk1"/>
              </a:buClr>
              <a:buSzPts val="2100"/>
              <a:buFont typeface="Montserrat"/>
              <a:buNone/>
              <a:defRPr sz="2100" b="0" i="0" u="none" strike="noStrike" cap="none">
                <a:solidFill>
                  <a:schemeClr val="dk1"/>
                </a:solidFill>
                <a:latin typeface="Montserrat"/>
                <a:ea typeface="Montserrat"/>
                <a:cs typeface="Montserrat"/>
                <a:sym typeface="Montserrat"/>
              </a:defRPr>
            </a:lvl9pPr>
          </a:lstStyle>
          <a:p>
            <a:pPr marL="0" indent="0" algn="ctr"/>
            <a:r>
              <a:rPr lang="en-US" b="1">
                <a:solidFill>
                  <a:srgbClr val="CA1617"/>
                </a:solidFill>
              </a:rPr>
              <a:t>UML is shown in the next slide..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3" name="Rectangle 2">
            <a:extLst>
              <a:ext uri="{FF2B5EF4-FFF2-40B4-BE49-F238E27FC236}">
                <a16:creationId xmlns:a16="http://schemas.microsoft.com/office/drawing/2014/main" id="{3B25C0FC-2976-4554-7BD5-24F99D4BAC90}"/>
              </a:ext>
            </a:extLst>
          </p:cNvPr>
          <p:cNvSpPr/>
          <p:nvPr/>
        </p:nvSpPr>
        <p:spPr>
          <a:xfrm>
            <a:off x="0" y="0"/>
            <a:ext cx="9003606" cy="51435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SA"/>
          </a:p>
        </p:txBody>
      </p:sp>
      <p:pic>
        <p:nvPicPr>
          <p:cNvPr id="2" name="Picture 1" descr="Timeline&#10;&#10;Description automatically generated with medium confidence">
            <a:extLst>
              <a:ext uri="{FF2B5EF4-FFF2-40B4-BE49-F238E27FC236}">
                <a16:creationId xmlns:a16="http://schemas.microsoft.com/office/drawing/2014/main" id="{D0C697C5-3E80-482D-0C3D-C05C3E7911E5}"/>
              </a:ext>
            </a:extLst>
          </p:cNvPr>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l="726" t="922" r="1824" b="1010"/>
          <a:stretch/>
        </p:blipFill>
        <p:spPr bwMode="auto">
          <a:xfrm>
            <a:off x="1576045" y="39927"/>
            <a:ext cx="6437655" cy="5103573"/>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34"/>
          <p:cNvSpPr txBox="1">
            <a:spLocks noGrp="1"/>
          </p:cNvSpPr>
          <p:nvPr>
            <p:ph type="title"/>
          </p:nvPr>
        </p:nvSpPr>
        <p:spPr>
          <a:xfrm>
            <a:off x="1329400" y="1694725"/>
            <a:ext cx="6485100" cy="1117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Database Design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53"/>
        <p:cNvGrpSpPr/>
        <p:nvPr/>
      </p:nvGrpSpPr>
      <p:grpSpPr>
        <a:xfrm>
          <a:off x="0" y="0"/>
          <a:ext cx="0" cy="0"/>
          <a:chOff x="0" y="0"/>
          <a:chExt cx="0" cy="0"/>
        </a:xfrm>
      </p:grpSpPr>
      <p:sp>
        <p:nvSpPr>
          <p:cNvPr id="2059" name="Google Shape;2059;p40"/>
          <p:cNvSpPr txBox="1">
            <a:spLocks noGrp="1"/>
          </p:cNvSpPr>
          <p:nvPr>
            <p:ph type="title"/>
          </p:nvPr>
        </p:nvSpPr>
        <p:spPr>
          <a:xfrm>
            <a:off x="624679" y="407848"/>
            <a:ext cx="77040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ER diagram VS. Schema</a:t>
            </a:r>
            <a:endParaRPr/>
          </a:p>
        </p:txBody>
      </p:sp>
      <p:sp>
        <p:nvSpPr>
          <p:cNvPr id="2060" name="Google Shape;2060;p40"/>
          <p:cNvSpPr txBox="1">
            <a:spLocks noGrp="1"/>
          </p:cNvSpPr>
          <p:nvPr>
            <p:ph type="subTitle" idx="1"/>
          </p:nvPr>
        </p:nvSpPr>
        <p:spPr>
          <a:xfrm>
            <a:off x="1367850" y="3977193"/>
            <a:ext cx="2556300" cy="36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ER diagram</a:t>
            </a:r>
            <a:endParaRPr/>
          </a:p>
        </p:txBody>
      </p:sp>
      <p:sp>
        <p:nvSpPr>
          <p:cNvPr id="2062" name="Google Shape;2062;p40"/>
          <p:cNvSpPr txBox="1">
            <a:spLocks noGrp="1"/>
          </p:cNvSpPr>
          <p:nvPr>
            <p:ph type="subTitle" idx="3"/>
          </p:nvPr>
        </p:nvSpPr>
        <p:spPr>
          <a:xfrm>
            <a:off x="5219850" y="4020555"/>
            <a:ext cx="2556300" cy="36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Schema</a:t>
            </a:r>
            <a:endParaRPr/>
          </a:p>
        </p:txBody>
      </p:sp>
      <p:cxnSp>
        <p:nvCxnSpPr>
          <p:cNvPr id="2143" name="Google Shape;2143;p40"/>
          <p:cNvCxnSpPr/>
          <p:nvPr/>
        </p:nvCxnSpPr>
        <p:spPr>
          <a:xfrm>
            <a:off x="4663440" y="1155600"/>
            <a:ext cx="0" cy="3447900"/>
          </a:xfrm>
          <a:prstGeom prst="straightConnector1">
            <a:avLst/>
          </a:prstGeom>
          <a:noFill/>
          <a:ln w="38100" cap="flat" cmpd="sng">
            <a:solidFill>
              <a:schemeClr val="dk1"/>
            </a:solidFill>
            <a:prstDash val="solid"/>
            <a:round/>
            <a:headEnd type="none" w="med" len="med"/>
            <a:tailEnd type="none" w="med" len="med"/>
          </a:ln>
        </p:spPr>
      </p:cxnSp>
      <p:pic>
        <p:nvPicPr>
          <p:cNvPr id="98" name="Picture 97" descr="Diagram&#10;&#10;Description automatically generated">
            <a:extLst>
              <a:ext uri="{FF2B5EF4-FFF2-40B4-BE49-F238E27FC236}">
                <a16:creationId xmlns:a16="http://schemas.microsoft.com/office/drawing/2014/main" id="{C5EBB601-9456-DC69-2002-5A0FBCFDFC20}"/>
              </a:ext>
            </a:extLst>
          </p:cNvPr>
          <p:cNvPicPr>
            <a:picLocks noChangeAspect="1"/>
          </p:cNvPicPr>
          <p:nvPr/>
        </p:nvPicPr>
        <p:blipFill rotWithShape="1">
          <a:blip r:embed="rId3" cstate="print">
            <a:clrChange>
              <a:clrFrom>
                <a:srgbClr val="FFFFFF"/>
              </a:clrFrom>
              <a:clrTo>
                <a:srgbClr val="FFFFFF">
                  <a:alpha val="0"/>
                </a:srgbClr>
              </a:clrTo>
            </a:clrChange>
            <a:duotone>
              <a:prstClr val="black"/>
              <a:schemeClr val="accent6">
                <a:tint val="45000"/>
                <a:satMod val="400000"/>
              </a:schemeClr>
            </a:duotone>
            <a:extLst>
              <a:ext uri="{28A0092B-C50C-407E-A947-70E740481C1C}">
                <a14:useLocalDpi xmlns:a14="http://schemas.microsoft.com/office/drawing/2010/main"/>
              </a:ext>
            </a:extLst>
          </a:blip>
          <a:srcRect/>
          <a:stretch/>
        </p:blipFill>
        <p:spPr bwMode="auto">
          <a:xfrm>
            <a:off x="-189023" y="1370640"/>
            <a:ext cx="4734897" cy="2606553"/>
          </a:xfrm>
          <a:prstGeom prst="rect">
            <a:avLst/>
          </a:prstGeom>
          <a:ln>
            <a:noFill/>
          </a:ln>
          <a:extLst>
            <a:ext uri="{53640926-AAD7-44D8-BBD7-CCE9431645EC}">
              <a14:shadowObscured xmlns:a14="http://schemas.microsoft.com/office/drawing/2010/main"/>
            </a:ext>
          </a:extLst>
        </p:spPr>
      </p:pic>
      <p:pic>
        <p:nvPicPr>
          <p:cNvPr id="103" name="Picture 102" descr="Diagram&#10;&#10;Description automatically generated">
            <a:extLst>
              <a:ext uri="{FF2B5EF4-FFF2-40B4-BE49-F238E27FC236}">
                <a16:creationId xmlns:a16="http://schemas.microsoft.com/office/drawing/2014/main" id="{184F3EB2-D72E-3F98-5A6F-5010CAB50B61}"/>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658147" y="1007119"/>
            <a:ext cx="3670532" cy="2980781"/>
          </a:xfrm>
          <a:prstGeom prst="rect">
            <a:avLst/>
          </a:prstGeom>
        </p:spPr>
      </p:pic>
      <p:sp>
        <p:nvSpPr>
          <p:cNvPr id="104" name="Google Shape;1019;p33">
            <a:extLst>
              <a:ext uri="{FF2B5EF4-FFF2-40B4-BE49-F238E27FC236}">
                <a16:creationId xmlns:a16="http://schemas.microsoft.com/office/drawing/2014/main" id="{4E61810A-D3F6-72CD-C9CE-33F30A2FC01F}"/>
              </a:ext>
            </a:extLst>
          </p:cNvPr>
          <p:cNvSpPr txBox="1">
            <a:spLocks/>
          </p:cNvSpPr>
          <p:nvPr/>
        </p:nvSpPr>
        <p:spPr>
          <a:xfrm>
            <a:off x="5081455" y="4014471"/>
            <a:ext cx="3021266" cy="9048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Montserrat" pitchFamily="2" charset="77"/>
              </a:rPr>
              <a:t>We have 6 tables in the database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0FC7A-934D-A0FE-C6AF-8CC4324766AE}"/>
              </a:ext>
            </a:extLst>
          </p:cNvPr>
          <p:cNvSpPr>
            <a:spLocks noGrp="1"/>
          </p:cNvSpPr>
          <p:nvPr>
            <p:ph type="title"/>
          </p:nvPr>
        </p:nvSpPr>
        <p:spPr/>
        <p:txBody>
          <a:bodyPr/>
          <a:lstStyle/>
          <a:p>
            <a:r>
              <a:rPr lang="en-SA" dirty="0"/>
              <a:t>Connecting java code to the database</a:t>
            </a:r>
          </a:p>
        </p:txBody>
      </p:sp>
      <p:pic>
        <p:nvPicPr>
          <p:cNvPr id="7" name="Picture 6">
            <a:extLst>
              <a:ext uri="{FF2B5EF4-FFF2-40B4-BE49-F238E27FC236}">
                <a16:creationId xmlns:a16="http://schemas.microsoft.com/office/drawing/2014/main" id="{91B0DDF3-052A-4ED7-E902-52857A2F90BB}"/>
              </a:ext>
            </a:extLst>
          </p:cNvPr>
          <p:cNvPicPr>
            <a:picLocks noChangeAspect="1"/>
          </p:cNvPicPr>
          <p:nvPr/>
        </p:nvPicPr>
        <p:blipFill>
          <a:blip r:embed="rId2"/>
          <a:stretch>
            <a:fillRect/>
          </a:stretch>
        </p:blipFill>
        <p:spPr>
          <a:xfrm>
            <a:off x="2536280" y="1229229"/>
            <a:ext cx="4071439" cy="3312000"/>
          </a:xfrm>
          <a:prstGeom prst="rect">
            <a:avLst/>
          </a:prstGeom>
          <a:ln w="38100" cap="flat">
            <a:solidFill>
              <a:srgbClr val="000000">
                <a:alpha val="25961"/>
              </a:srgbClr>
            </a:solidFill>
            <a:prstDash val="solid"/>
            <a:round/>
          </a:ln>
          <a:effectLst/>
        </p:spPr>
      </p:pic>
    </p:spTree>
    <p:extLst>
      <p:ext uri="{BB962C8B-B14F-4D97-AF65-F5344CB8AC3E}">
        <p14:creationId xmlns:p14="http://schemas.microsoft.com/office/powerpoint/2010/main" val="356556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29"/>
          <p:cNvSpPr txBox="1">
            <a:spLocks noGrp="1"/>
          </p:cNvSpPr>
          <p:nvPr>
            <p:ph type="title"/>
          </p:nvPr>
        </p:nvSpPr>
        <p:spPr>
          <a:xfrm>
            <a:off x="1346175" y="2404756"/>
            <a:ext cx="6451650" cy="970200"/>
          </a:xfrm>
          <a:prstGeom prst="rect">
            <a:avLst/>
          </a:prstGeom>
        </p:spPr>
        <p:txBody>
          <a:bodyPr spcFirstLastPara="1" wrap="square" lIns="0" tIns="0" rIns="0" bIns="0" anchor="ctr" anchorCtr="0">
            <a:noAutofit/>
          </a:bodyPr>
          <a:lstStyle/>
          <a:p>
            <a:r>
              <a:rPr lang="en-US" sz="5400" b="1"/>
              <a:t>Difficulties &amp; how problems were solved:</a:t>
            </a:r>
            <a:endParaRPr lang="en-SA" sz="5400"/>
          </a:p>
        </p:txBody>
      </p:sp>
    </p:spTree>
  </p:cSld>
  <p:clrMapOvr>
    <a:masterClrMapping/>
  </p:clrMapOvr>
</p:sld>
</file>

<file path=ppt/theme/theme1.xml><?xml version="1.0" encoding="utf-8"?>
<a:theme xmlns:a="http://schemas.openxmlformats.org/drawingml/2006/main" name="Learning Fractions: Pizza Slices by Slidesgo">
  <a:themeElements>
    <a:clrScheme name="Simple Light">
      <a:dk1>
        <a:srgbClr val="481F10"/>
      </a:dk1>
      <a:lt1>
        <a:srgbClr val="F9EDDD"/>
      </a:lt1>
      <a:dk2>
        <a:srgbClr val="CA1517"/>
      </a:dk2>
      <a:lt2>
        <a:srgbClr val="FAB62F"/>
      </a:lt2>
      <a:accent1>
        <a:srgbClr val="4A9E4A"/>
      </a:accent1>
      <a:accent2>
        <a:srgbClr val="683459"/>
      </a:accent2>
      <a:accent3>
        <a:srgbClr val="A27D50"/>
      </a:accent3>
      <a:accent4>
        <a:srgbClr val="F4CC91"/>
      </a:accent4>
      <a:accent5>
        <a:srgbClr val="F1A957"/>
      </a:accent5>
      <a:accent6>
        <a:srgbClr val="353535"/>
      </a:accent6>
      <a:hlink>
        <a:srgbClr val="CA151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175</TotalTime>
  <Words>497</Words>
  <Application>Microsoft Macintosh PowerPoint</Application>
  <PresentationFormat>On-screen Show (16:9)</PresentationFormat>
  <Paragraphs>83</Paragraphs>
  <Slides>20</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Calibri</vt:lpstr>
      <vt:lpstr>Arial</vt:lpstr>
      <vt:lpstr>Titillium Web SemiBold</vt:lpstr>
      <vt:lpstr>Passion One</vt:lpstr>
      <vt:lpstr>Titillium Web</vt:lpstr>
      <vt:lpstr>MingLiU</vt:lpstr>
      <vt:lpstr>Montserrat</vt:lpstr>
      <vt:lpstr>Learning Fractions: Pizza Slices by Slidesgo</vt:lpstr>
      <vt:lpstr>CS 321 PROJECT OREGANO’S</vt:lpstr>
      <vt:lpstr>ITALIAN RESTAURANT APPLICATION</vt:lpstr>
      <vt:lpstr>System Users: </vt:lpstr>
      <vt:lpstr>Class Hierarchy: </vt:lpstr>
      <vt:lpstr>PowerPoint Presentation</vt:lpstr>
      <vt:lpstr>Database Design</vt:lpstr>
      <vt:lpstr>ER diagram VS. Schema</vt:lpstr>
      <vt:lpstr>Connecting java code to the database</vt:lpstr>
      <vt:lpstr>Difficulties &amp; how problems were solved:</vt:lpstr>
      <vt:lpstr>Difficulties</vt:lpstr>
      <vt:lpstr>Application  Interface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321 PROJECT OREGANO’S</dc:title>
  <cp:lastModifiedBy>غيداء فرحان الشمري</cp:lastModifiedBy>
  <cp:revision>58</cp:revision>
  <dcterms:modified xsi:type="dcterms:W3CDTF">2022-05-14T14:17:17Z</dcterms:modified>
</cp:coreProperties>
</file>